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2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6" name="Line"/>
          <p:cNvSpPr/>
          <p:nvPr/>
        </p:nvSpPr>
        <p:spPr>
          <a:xfrm>
            <a:off x="7846686" y="6811894"/>
            <a:ext cx="634999" cy="1"/>
          </a:xfrm>
          <a:prstGeom prst="line">
            <a:avLst/>
          </a:prstGeom>
          <a:noFill/>
          <a:ln w="127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07" name="Line"/>
          <p:cNvSpPr/>
          <p:nvPr/>
        </p:nvSpPr>
        <p:spPr>
          <a:xfrm>
            <a:off x="7846686" y="2944141"/>
            <a:ext cx="634999" cy="1"/>
          </a:xfrm>
          <a:prstGeom prst="line">
            <a:avLst/>
          </a:prstGeom>
          <a:noFill/>
          <a:ln w="127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08" name="Line"/>
          <p:cNvSpPr/>
          <p:nvPr/>
        </p:nvSpPr>
        <p:spPr>
          <a:xfrm>
            <a:off x="7851202" y="4879234"/>
            <a:ext cx="634998" cy="1"/>
          </a:xfrm>
          <a:prstGeom prst="line">
            <a:avLst/>
          </a:prstGeom>
          <a:noFill/>
          <a:ln w="127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09" name="Line"/>
          <p:cNvSpPr/>
          <p:nvPr/>
        </p:nvSpPr>
        <p:spPr>
          <a:xfrm>
            <a:off x="3744875" y="4876800"/>
            <a:ext cx="1373606" cy="1"/>
          </a:xfrm>
          <a:prstGeom prst="line">
            <a:avLst/>
          </a:prstGeom>
          <a:noFill/>
          <a:ln w="127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10" name="Line"/>
          <p:cNvSpPr/>
          <p:nvPr/>
        </p:nvSpPr>
        <p:spPr>
          <a:xfrm rot="16200000">
            <a:off x="2771891" y="4521004"/>
            <a:ext cx="3867338" cy="718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1" extrusionOk="0">
                <a:moveTo>
                  <a:pt x="0" y="21410"/>
                </a:moveTo>
                <a:lnTo>
                  <a:pt x="0" y="4159"/>
                </a:lnTo>
                <a:cubicBezTo>
                  <a:pt x="1" y="3036"/>
                  <a:pt x="87" y="1963"/>
                  <a:pt x="237" y="1182"/>
                </a:cubicBezTo>
                <a:cubicBezTo>
                  <a:pt x="398" y="347"/>
                  <a:pt x="617" y="-79"/>
                  <a:pt x="841" y="12"/>
                </a:cubicBezTo>
                <a:lnTo>
                  <a:pt x="20842" y="12"/>
                </a:lnTo>
                <a:cubicBezTo>
                  <a:pt x="21065" y="27"/>
                  <a:pt x="21276" y="560"/>
                  <a:pt x="21420" y="1474"/>
                </a:cubicBezTo>
                <a:cubicBezTo>
                  <a:pt x="21535" y="2202"/>
                  <a:pt x="21598" y="3121"/>
                  <a:pt x="21600" y="4074"/>
                </a:cubicBezTo>
                <a:lnTo>
                  <a:pt x="21600" y="21521"/>
                </a:lnTo>
              </a:path>
            </a:pathLst>
          </a:custGeom>
          <a:noFill/>
          <a:ln w="12700" cap="flat">
            <a:solidFill>
              <a:srgbClr val="D5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11" name="Shape"/>
          <p:cNvSpPr/>
          <p:nvPr/>
        </p:nvSpPr>
        <p:spPr>
          <a:xfrm>
            <a:off x="866698" y="4555314"/>
            <a:ext cx="3229184" cy="6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" y="0"/>
                </a:moveTo>
                <a:lnTo>
                  <a:pt x="20755" y="0"/>
                </a:lnTo>
                <a:cubicBezTo>
                  <a:pt x="20876" y="0"/>
                  <a:pt x="20968" y="0"/>
                  <a:pt x="21045" y="25"/>
                </a:cubicBezTo>
                <a:cubicBezTo>
                  <a:pt x="21122" y="51"/>
                  <a:pt x="21186" y="102"/>
                  <a:pt x="21251" y="204"/>
                </a:cubicBezTo>
                <a:cubicBezTo>
                  <a:pt x="21323" y="332"/>
                  <a:pt x="21386" y="531"/>
                  <a:pt x="21439" y="792"/>
                </a:cubicBezTo>
                <a:cubicBezTo>
                  <a:pt x="21492" y="1054"/>
                  <a:pt x="21533" y="1365"/>
                  <a:pt x="21559" y="1716"/>
                </a:cubicBezTo>
                <a:cubicBezTo>
                  <a:pt x="21579" y="2037"/>
                  <a:pt x="21590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90" y="19251"/>
                  <a:pt x="21579" y="19563"/>
                  <a:pt x="21559" y="19884"/>
                </a:cubicBezTo>
                <a:cubicBezTo>
                  <a:pt x="21533" y="20235"/>
                  <a:pt x="21492" y="20546"/>
                  <a:pt x="21439" y="20808"/>
                </a:cubicBezTo>
                <a:cubicBezTo>
                  <a:pt x="21386" y="21069"/>
                  <a:pt x="21323" y="21268"/>
                  <a:pt x="21251" y="21396"/>
                </a:cubicBezTo>
                <a:cubicBezTo>
                  <a:pt x="21186" y="21498"/>
                  <a:pt x="21122" y="21549"/>
                  <a:pt x="21045" y="21575"/>
                </a:cubicBezTo>
                <a:cubicBezTo>
                  <a:pt x="20967" y="21600"/>
                  <a:pt x="20875" y="21600"/>
                  <a:pt x="20752" y="21600"/>
                </a:cubicBezTo>
                <a:lnTo>
                  <a:pt x="845" y="21600"/>
                </a:lnTo>
                <a:cubicBezTo>
                  <a:pt x="724" y="21600"/>
                  <a:pt x="632" y="21600"/>
                  <a:pt x="555" y="21575"/>
                </a:cubicBezTo>
                <a:cubicBezTo>
                  <a:pt x="478" y="21549"/>
                  <a:pt x="414" y="21498"/>
                  <a:pt x="349" y="21396"/>
                </a:cubicBezTo>
                <a:cubicBezTo>
                  <a:pt x="277" y="21268"/>
                  <a:pt x="214" y="21069"/>
                  <a:pt x="161" y="20808"/>
                </a:cubicBezTo>
                <a:cubicBezTo>
                  <a:pt x="108" y="20546"/>
                  <a:pt x="67" y="20235"/>
                  <a:pt x="41" y="19884"/>
                </a:cubicBezTo>
                <a:cubicBezTo>
                  <a:pt x="21" y="19563"/>
                  <a:pt x="10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0" y="2349"/>
                  <a:pt x="21" y="2037"/>
                  <a:pt x="41" y="1716"/>
                </a:cubicBezTo>
                <a:cubicBezTo>
                  <a:pt x="67" y="1365"/>
                  <a:pt x="108" y="1054"/>
                  <a:pt x="161" y="792"/>
                </a:cubicBezTo>
                <a:cubicBezTo>
                  <a:pt x="214" y="531"/>
                  <a:pt x="277" y="332"/>
                  <a:pt x="349" y="204"/>
                </a:cubicBezTo>
                <a:cubicBezTo>
                  <a:pt x="414" y="102"/>
                  <a:pt x="478" y="51"/>
                  <a:pt x="555" y="25"/>
                </a:cubicBezTo>
                <a:cubicBezTo>
                  <a:pt x="633" y="0"/>
                  <a:pt x="725" y="0"/>
                  <a:pt x="848" y="0"/>
                </a:cubicBezTo>
                <a:lnTo>
                  <a:pt x="845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12" name="Text Placeholder"/>
          <p:cNvSpPr txBox="1"/>
          <p:nvPr/>
        </p:nvSpPr>
        <p:spPr>
          <a:xfrm>
            <a:off x="2092492" y="4709160"/>
            <a:ext cx="1821615" cy="3335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413" name="Circle"/>
          <p:cNvSpPr/>
          <p:nvPr/>
        </p:nvSpPr>
        <p:spPr>
          <a:xfrm>
            <a:off x="1063796" y="4418065"/>
            <a:ext cx="917470" cy="917471"/>
          </a:xfrm>
          <a:prstGeom prst="ellipse">
            <a:avLst/>
          </a:prstGeom>
          <a:solidFill>
            <a:schemeClr val="accent3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15" name="Shape"/>
          <p:cNvSpPr/>
          <p:nvPr/>
        </p:nvSpPr>
        <p:spPr>
          <a:xfrm>
            <a:off x="4974336" y="2622655"/>
            <a:ext cx="3229185" cy="6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" y="0"/>
                </a:moveTo>
                <a:lnTo>
                  <a:pt x="20755" y="0"/>
                </a:lnTo>
                <a:cubicBezTo>
                  <a:pt x="20876" y="0"/>
                  <a:pt x="20968" y="0"/>
                  <a:pt x="21045" y="25"/>
                </a:cubicBezTo>
                <a:cubicBezTo>
                  <a:pt x="21122" y="51"/>
                  <a:pt x="21186" y="102"/>
                  <a:pt x="21251" y="204"/>
                </a:cubicBezTo>
                <a:cubicBezTo>
                  <a:pt x="21323" y="332"/>
                  <a:pt x="21386" y="531"/>
                  <a:pt x="21439" y="792"/>
                </a:cubicBezTo>
                <a:cubicBezTo>
                  <a:pt x="21492" y="1054"/>
                  <a:pt x="21533" y="1365"/>
                  <a:pt x="21559" y="1716"/>
                </a:cubicBezTo>
                <a:cubicBezTo>
                  <a:pt x="21579" y="2037"/>
                  <a:pt x="21590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90" y="19251"/>
                  <a:pt x="21579" y="19563"/>
                  <a:pt x="21559" y="19884"/>
                </a:cubicBezTo>
                <a:cubicBezTo>
                  <a:pt x="21533" y="20235"/>
                  <a:pt x="21492" y="20546"/>
                  <a:pt x="21439" y="20808"/>
                </a:cubicBezTo>
                <a:cubicBezTo>
                  <a:pt x="21386" y="21069"/>
                  <a:pt x="21323" y="21268"/>
                  <a:pt x="21251" y="21396"/>
                </a:cubicBezTo>
                <a:cubicBezTo>
                  <a:pt x="21186" y="21498"/>
                  <a:pt x="21122" y="21549"/>
                  <a:pt x="21045" y="21575"/>
                </a:cubicBezTo>
                <a:cubicBezTo>
                  <a:pt x="20967" y="21600"/>
                  <a:pt x="20875" y="21600"/>
                  <a:pt x="20752" y="21600"/>
                </a:cubicBezTo>
                <a:lnTo>
                  <a:pt x="845" y="21600"/>
                </a:lnTo>
                <a:cubicBezTo>
                  <a:pt x="724" y="21600"/>
                  <a:pt x="632" y="21600"/>
                  <a:pt x="555" y="21575"/>
                </a:cubicBezTo>
                <a:cubicBezTo>
                  <a:pt x="478" y="21549"/>
                  <a:pt x="414" y="21498"/>
                  <a:pt x="349" y="21396"/>
                </a:cubicBezTo>
                <a:cubicBezTo>
                  <a:pt x="277" y="21268"/>
                  <a:pt x="214" y="21069"/>
                  <a:pt x="161" y="20808"/>
                </a:cubicBezTo>
                <a:cubicBezTo>
                  <a:pt x="108" y="20546"/>
                  <a:pt x="67" y="20235"/>
                  <a:pt x="41" y="19884"/>
                </a:cubicBezTo>
                <a:cubicBezTo>
                  <a:pt x="21" y="19563"/>
                  <a:pt x="10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0" y="2349"/>
                  <a:pt x="21" y="2037"/>
                  <a:pt x="41" y="1716"/>
                </a:cubicBezTo>
                <a:cubicBezTo>
                  <a:pt x="67" y="1365"/>
                  <a:pt x="108" y="1054"/>
                  <a:pt x="161" y="792"/>
                </a:cubicBezTo>
                <a:cubicBezTo>
                  <a:pt x="214" y="531"/>
                  <a:pt x="277" y="332"/>
                  <a:pt x="349" y="204"/>
                </a:cubicBezTo>
                <a:cubicBezTo>
                  <a:pt x="414" y="102"/>
                  <a:pt x="478" y="51"/>
                  <a:pt x="555" y="25"/>
                </a:cubicBezTo>
                <a:cubicBezTo>
                  <a:pt x="633" y="0"/>
                  <a:pt x="725" y="0"/>
                  <a:pt x="848" y="0"/>
                </a:cubicBezTo>
                <a:lnTo>
                  <a:pt x="845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16" name="Text Placeholder"/>
          <p:cNvSpPr txBox="1"/>
          <p:nvPr/>
        </p:nvSpPr>
        <p:spPr>
          <a:xfrm>
            <a:off x="6200130" y="2776501"/>
            <a:ext cx="1821615" cy="3335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417" name="Circle"/>
          <p:cNvSpPr/>
          <p:nvPr/>
        </p:nvSpPr>
        <p:spPr>
          <a:xfrm>
            <a:off x="5171434" y="2485406"/>
            <a:ext cx="917470" cy="917471"/>
          </a:xfrm>
          <a:prstGeom prst="ellipse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19" name="Shape"/>
          <p:cNvSpPr/>
          <p:nvPr/>
        </p:nvSpPr>
        <p:spPr>
          <a:xfrm>
            <a:off x="4974336" y="6487972"/>
            <a:ext cx="3229185" cy="6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" y="0"/>
                </a:moveTo>
                <a:lnTo>
                  <a:pt x="20755" y="0"/>
                </a:lnTo>
                <a:cubicBezTo>
                  <a:pt x="20876" y="0"/>
                  <a:pt x="20968" y="0"/>
                  <a:pt x="21045" y="25"/>
                </a:cubicBezTo>
                <a:cubicBezTo>
                  <a:pt x="21122" y="51"/>
                  <a:pt x="21186" y="102"/>
                  <a:pt x="21251" y="204"/>
                </a:cubicBezTo>
                <a:cubicBezTo>
                  <a:pt x="21323" y="332"/>
                  <a:pt x="21386" y="531"/>
                  <a:pt x="21439" y="792"/>
                </a:cubicBezTo>
                <a:cubicBezTo>
                  <a:pt x="21492" y="1054"/>
                  <a:pt x="21533" y="1365"/>
                  <a:pt x="21559" y="1716"/>
                </a:cubicBezTo>
                <a:cubicBezTo>
                  <a:pt x="21579" y="2037"/>
                  <a:pt x="21590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90" y="19251"/>
                  <a:pt x="21579" y="19563"/>
                  <a:pt x="21559" y="19884"/>
                </a:cubicBezTo>
                <a:cubicBezTo>
                  <a:pt x="21533" y="20235"/>
                  <a:pt x="21492" y="20546"/>
                  <a:pt x="21439" y="20808"/>
                </a:cubicBezTo>
                <a:cubicBezTo>
                  <a:pt x="21386" y="21069"/>
                  <a:pt x="21323" y="21268"/>
                  <a:pt x="21251" y="21396"/>
                </a:cubicBezTo>
                <a:cubicBezTo>
                  <a:pt x="21186" y="21498"/>
                  <a:pt x="21122" y="21549"/>
                  <a:pt x="21045" y="21575"/>
                </a:cubicBezTo>
                <a:cubicBezTo>
                  <a:pt x="20967" y="21600"/>
                  <a:pt x="20875" y="21600"/>
                  <a:pt x="20752" y="21600"/>
                </a:cubicBezTo>
                <a:lnTo>
                  <a:pt x="845" y="21600"/>
                </a:lnTo>
                <a:cubicBezTo>
                  <a:pt x="724" y="21600"/>
                  <a:pt x="632" y="21600"/>
                  <a:pt x="555" y="21575"/>
                </a:cubicBezTo>
                <a:cubicBezTo>
                  <a:pt x="478" y="21549"/>
                  <a:pt x="414" y="21498"/>
                  <a:pt x="349" y="21396"/>
                </a:cubicBezTo>
                <a:cubicBezTo>
                  <a:pt x="277" y="21268"/>
                  <a:pt x="214" y="21069"/>
                  <a:pt x="161" y="20808"/>
                </a:cubicBezTo>
                <a:cubicBezTo>
                  <a:pt x="108" y="20546"/>
                  <a:pt x="67" y="20235"/>
                  <a:pt x="41" y="19884"/>
                </a:cubicBezTo>
                <a:cubicBezTo>
                  <a:pt x="21" y="19563"/>
                  <a:pt x="10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0" y="2349"/>
                  <a:pt x="21" y="2037"/>
                  <a:pt x="41" y="1716"/>
                </a:cubicBezTo>
                <a:cubicBezTo>
                  <a:pt x="67" y="1365"/>
                  <a:pt x="108" y="1054"/>
                  <a:pt x="161" y="792"/>
                </a:cubicBezTo>
                <a:cubicBezTo>
                  <a:pt x="214" y="531"/>
                  <a:pt x="277" y="332"/>
                  <a:pt x="349" y="204"/>
                </a:cubicBezTo>
                <a:cubicBezTo>
                  <a:pt x="414" y="102"/>
                  <a:pt x="478" y="51"/>
                  <a:pt x="555" y="25"/>
                </a:cubicBezTo>
                <a:cubicBezTo>
                  <a:pt x="633" y="0"/>
                  <a:pt x="725" y="0"/>
                  <a:pt x="848" y="0"/>
                </a:cubicBezTo>
                <a:lnTo>
                  <a:pt x="845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20" name="Text Placeholder"/>
          <p:cNvSpPr txBox="1"/>
          <p:nvPr/>
        </p:nvSpPr>
        <p:spPr>
          <a:xfrm>
            <a:off x="6200130" y="6641819"/>
            <a:ext cx="1821615" cy="3335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421" name="Circle"/>
          <p:cNvSpPr/>
          <p:nvPr/>
        </p:nvSpPr>
        <p:spPr>
          <a:xfrm>
            <a:off x="5171434" y="6350724"/>
            <a:ext cx="917470" cy="917471"/>
          </a:xfrm>
          <a:prstGeom prst="ellipse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23" name="Shape"/>
          <p:cNvSpPr/>
          <p:nvPr/>
        </p:nvSpPr>
        <p:spPr>
          <a:xfrm>
            <a:off x="4974336" y="4555314"/>
            <a:ext cx="3229185" cy="6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" y="0"/>
                </a:moveTo>
                <a:lnTo>
                  <a:pt x="20755" y="0"/>
                </a:lnTo>
                <a:cubicBezTo>
                  <a:pt x="20876" y="0"/>
                  <a:pt x="20968" y="0"/>
                  <a:pt x="21045" y="25"/>
                </a:cubicBezTo>
                <a:cubicBezTo>
                  <a:pt x="21122" y="51"/>
                  <a:pt x="21186" y="102"/>
                  <a:pt x="21251" y="204"/>
                </a:cubicBezTo>
                <a:cubicBezTo>
                  <a:pt x="21323" y="332"/>
                  <a:pt x="21386" y="531"/>
                  <a:pt x="21439" y="792"/>
                </a:cubicBezTo>
                <a:cubicBezTo>
                  <a:pt x="21492" y="1054"/>
                  <a:pt x="21533" y="1365"/>
                  <a:pt x="21559" y="1716"/>
                </a:cubicBezTo>
                <a:cubicBezTo>
                  <a:pt x="21579" y="2037"/>
                  <a:pt x="21590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90" y="19251"/>
                  <a:pt x="21579" y="19563"/>
                  <a:pt x="21559" y="19884"/>
                </a:cubicBezTo>
                <a:cubicBezTo>
                  <a:pt x="21533" y="20235"/>
                  <a:pt x="21492" y="20546"/>
                  <a:pt x="21439" y="20808"/>
                </a:cubicBezTo>
                <a:cubicBezTo>
                  <a:pt x="21386" y="21069"/>
                  <a:pt x="21323" y="21268"/>
                  <a:pt x="21251" y="21396"/>
                </a:cubicBezTo>
                <a:cubicBezTo>
                  <a:pt x="21186" y="21498"/>
                  <a:pt x="21122" y="21549"/>
                  <a:pt x="21045" y="21575"/>
                </a:cubicBezTo>
                <a:cubicBezTo>
                  <a:pt x="20967" y="21600"/>
                  <a:pt x="20875" y="21600"/>
                  <a:pt x="20752" y="21600"/>
                </a:cubicBezTo>
                <a:lnTo>
                  <a:pt x="845" y="21600"/>
                </a:lnTo>
                <a:cubicBezTo>
                  <a:pt x="724" y="21600"/>
                  <a:pt x="632" y="21600"/>
                  <a:pt x="555" y="21575"/>
                </a:cubicBezTo>
                <a:cubicBezTo>
                  <a:pt x="478" y="21549"/>
                  <a:pt x="414" y="21498"/>
                  <a:pt x="349" y="21396"/>
                </a:cubicBezTo>
                <a:cubicBezTo>
                  <a:pt x="277" y="21268"/>
                  <a:pt x="214" y="21069"/>
                  <a:pt x="161" y="20808"/>
                </a:cubicBezTo>
                <a:cubicBezTo>
                  <a:pt x="108" y="20546"/>
                  <a:pt x="67" y="20235"/>
                  <a:pt x="41" y="19884"/>
                </a:cubicBezTo>
                <a:cubicBezTo>
                  <a:pt x="21" y="19563"/>
                  <a:pt x="10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0" y="2349"/>
                  <a:pt x="21" y="2037"/>
                  <a:pt x="41" y="1716"/>
                </a:cubicBezTo>
                <a:cubicBezTo>
                  <a:pt x="67" y="1365"/>
                  <a:pt x="108" y="1054"/>
                  <a:pt x="161" y="792"/>
                </a:cubicBezTo>
                <a:cubicBezTo>
                  <a:pt x="214" y="531"/>
                  <a:pt x="277" y="332"/>
                  <a:pt x="349" y="204"/>
                </a:cubicBezTo>
                <a:cubicBezTo>
                  <a:pt x="414" y="102"/>
                  <a:pt x="478" y="51"/>
                  <a:pt x="555" y="25"/>
                </a:cubicBezTo>
                <a:cubicBezTo>
                  <a:pt x="633" y="0"/>
                  <a:pt x="725" y="0"/>
                  <a:pt x="848" y="0"/>
                </a:cubicBezTo>
                <a:lnTo>
                  <a:pt x="845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24" name="Text Placeholder"/>
          <p:cNvSpPr txBox="1"/>
          <p:nvPr/>
        </p:nvSpPr>
        <p:spPr>
          <a:xfrm>
            <a:off x="6200130" y="4709160"/>
            <a:ext cx="1821615" cy="3335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425" name="Circle"/>
          <p:cNvSpPr/>
          <p:nvPr/>
        </p:nvSpPr>
        <p:spPr>
          <a:xfrm>
            <a:off x="5171434" y="4418065"/>
            <a:ext cx="917470" cy="917471"/>
          </a:xfrm>
          <a:prstGeom prst="ellipse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27" name="Shape"/>
          <p:cNvSpPr/>
          <p:nvPr/>
        </p:nvSpPr>
        <p:spPr>
          <a:xfrm>
            <a:off x="8429968" y="2141781"/>
            <a:ext cx="3697183" cy="1622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bg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28" name="Lorem Ipsum is simply dummy typeseg industry. Lorem Ipsum has been the industry's unknown printer took a galle make a type specimen book. centuries, but"/>
          <p:cNvSpPr txBox="1"/>
          <p:nvPr/>
        </p:nvSpPr>
        <p:spPr>
          <a:xfrm>
            <a:off x="8815367" y="2338213"/>
            <a:ext cx="2926384" cy="12606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6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Lorem Ipsum is simply dummy typeseg industry. Lorem Ipsum has been the industry's unknown printer took a galle make a type specimen book. centuries, but</a:t>
            </a:r>
          </a:p>
        </p:txBody>
      </p:sp>
      <p:sp>
        <p:nvSpPr>
          <p:cNvPr id="3429" name="Shape"/>
          <p:cNvSpPr/>
          <p:nvPr/>
        </p:nvSpPr>
        <p:spPr>
          <a:xfrm>
            <a:off x="8429968" y="4073311"/>
            <a:ext cx="3697183" cy="1622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bg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30" name="Lorem Ipsum is simply dummy typeseg industry. Lorem Ipsum has been the industry's unknown printer took a galle make a type specimen book. centuries, but"/>
          <p:cNvSpPr txBox="1"/>
          <p:nvPr/>
        </p:nvSpPr>
        <p:spPr>
          <a:xfrm>
            <a:off x="8815367" y="4246457"/>
            <a:ext cx="2926384" cy="12606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6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Lorem Ipsum is simply dummy typeseg industry. Lorem Ipsum has been the industry's unknown printer took a galle make a type specimen book. centuries, but</a:t>
            </a:r>
          </a:p>
        </p:txBody>
      </p:sp>
      <p:sp>
        <p:nvSpPr>
          <p:cNvPr id="3431" name="Shape"/>
          <p:cNvSpPr/>
          <p:nvPr/>
        </p:nvSpPr>
        <p:spPr>
          <a:xfrm>
            <a:off x="8429968" y="6004841"/>
            <a:ext cx="3697183" cy="1622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bg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432" name="Lorem Ipsum is simply dummy typeseg industry. Lorem Ipsum has been the industry's unknown printer took a galle make a type specimen book. centuries, but"/>
          <p:cNvSpPr txBox="1"/>
          <p:nvPr/>
        </p:nvSpPr>
        <p:spPr>
          <a:xfrm>
            <a:off x="8815367" y="6154700"/>
            <a:ext cx="2926384" cy="126068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6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Lorem Ipsum is simply dummy typeseg industry. Lorem Ipsum has been the industry's unknown printer took a galle make a type specimen book. centuries, but</a:t>
            </a:r>
          </a:p>
        </p:txBody>
      </p:sp>
      <p:grpSp>
        <p:nvGrpSpPr>
          <p:cNvPr id="34" name="Group">
            <a:extLst>
              <a:ext uri="{FF2B5EF4-FFF2-40B4-BE49-F238E27FC236}">
                <a16:creationId xmlns:a16="http://schemas.microsoft.com/office/drawing/2014/main" id="{61DFE0A8-378A-AF49-A14D-8FA4D071E17D}"/>
              </a:ext>
            </a:extLst>
          </p:cNvPr>
          <p:cNvGrpSpPr/>
          <p:nvPr/>
        </p:nvGrpSpPr>
        <p:grpSpPr>
          <a:xfrm>
            <a:off x="10098114" y="648067"/>
            <a:ext cx="2286238" cy="447583"/>
            <a:chOff x="0" y="0"/>
            <a:chExt cx="2286237" cy="447580"/>
          </a:xfrm>
        </p:grpSpPr>
        <p:sp>
          <p:nvSpPr>
            <p:cNvPr id="35" name="Template by HiSlide.io">
              <a:extLst>
                <a:ext uri="{FF2B5EF4-FFF2-40B4-BE49-F238E27FC236}">
                  <a16:creationId xmlns:a16="http://schemas.microsoft.com/office/drawing/2014/main" id="{3FDF2E0B-FDB9-234C-8677-87C95174D944}"/>
                </a:ext>
              </a:extLst>
            </p:cNvPr>
            <p:cNvSpPr/>
            <p:nvPr/>
          </p:nvSpPr>
          <p:spPr>
            <a:xfrm>
              <a:off x="0" y="0"/>
              <a:ext cx="2286237" cy="300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16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36" name="PowerPoint - Keynote - Google Slides">
              <a:extLst>
                <a:ext uri="{FF2B5EF4-FFF2-40B4-BE49-F238E27FC236}">
                  <a16:creationId xmlns:a16="http://schemas.microsoft.com/office/drawing/2014/main" id="{262C222B-ED59-4D47-9237-87EF3D35F18C}"/>
                </a:ext>
              </a:extLst>
            </p:cNvPr>
            <p:cNvSpPr/>
            <p:nvPr/>
          </p:nvSpPr>
          <p:spPr>
            <a:xfrm>
              <a:off x="250422" y="285144"/>
              <a:ext cx="2022847" cy="162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7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A1596EC-AF4B-064C-B396-B488DE0E3A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4591" y="6472248"/>
            <a:ext cx="687600" cy="687600"/>
          </a:xfrm>
          <a:prstGeom prst="ellipse">
            <a:avLst/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B0DE302-275E-6E44-9DF5-AFB7BE5AC3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84591" y="2607115"/>
            <a:ext cx="687600" cy="687600"/>
          </a:xfrm>
          <a:prstGeom prst="ellipse">
            <a:avLst/>
          </a:prstGeom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EE112D0-F5C2-B44B-AD81-7FE8BC8E670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77572" y="4524234"/>
            <a:ext cx="687600" cy="687600"/>
          </a:xfrm>
          <a:prstGeom prst="ellipse">
            <a:avLst/>
          </a:prstGeom>
        </p:spPr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0102C81-BFDD-4048-88CB-219605445CE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91190" y="4524234"/>
            <a:ext cx="687600" cy="68760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103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2020-01-23T16:37:38Z</dcterms:modified>
</cp:coreProperties>
</file>