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323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EC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84"/>
    <p:restoredTop sz="94694"/>
  </p:normalViewPr>
  <p:slideViewPr>
    <p:cSldViewPr snapToGrid="0" snapToObjects="1">
      <p:cViewPr varScale="1">
        <p:scale>
          <a:sx n="60" d="100"/>
          <a:sy n="60" d="100"/>
        </p:scale>
        <p:origin x="840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F8BD93B-8079-2F44-8C72-861A4EB5897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077605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B1DF3BC4-5BD3-7C48-8D93-C5CE16F92F7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260466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F102159C-D9F0-5041-8714-07CEC43B0DB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443327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6EA155DB-3A89-C64A-9A42-C9ADB3B2942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626188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E379B7C7-C43C-B74F-80E1-FA4D5DF631D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809049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E89031F5-4FEE-FD4B-A3E8-71C79F2AE94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2991910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D23B3A17-978C-7846-8E21-C3AB145AE24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5174771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7E8D7DF0-A277-9D49-AA86-6E00770DF78F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7357632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B014FAAE-7B3D-1243-9C9A-374862A7627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9540493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6D52479F-440B-3741-AC4E-3222AD17721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21723351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3CC4451C-AEBE-584F-8EE0-184C5488A27E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2077605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D1B8F02C-FA1B-944C-8E50-52211C8D94B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260466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51A6A264-4F9B-BD40-907B-F457C79C9D25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443327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09520C77-297B-D444-A69A-6D169F975D8D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8626188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4F68D8D0-E5A8-3E4B-82EC-828483B3F524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10809049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DCCA461E-704A-AB42-854E-611956698124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12991910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AA94B49F-9685-6E4D-9E8C-FC6EA94E36CF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15174771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2" name="Picture Placeholder 2">
            <a:extLst>
              <a:ext uri="{FF2B5EF4-FFF2-40B4-BE49-F238E27FC236}">
                <a16:creationId xmlns:a16="http://schemas.microsoft.com/office/drawing/2014/main" id="{D7E86C7A-5517-C24F-9954-A302C9A2226F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17357632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3" name="Picture Placeholder 2">
            <a:extLst>
              <a:ext uri="{FF2B5EF4-FFF2-40B4-BE49-F238E27FC236}">
                <a16:creationId xmlns:a16="http://schemas.microsoft.com/office/drawing/2014/main" id="{AABF648A-DE94-1B4D-B714-1DEF5CD7A6CF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19540493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40F46BBC-CE3D-FD4A-9DD0-E973482F39B5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21723351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5" name="Picture Placeholder 2">
            <a:extLst>
              <a:ext uri="{FF2B5EF4-FFF2-40B4-BE49-F238E27FC236}">
                <a16:creationId xmlns:a16="http://schemas.microsoft.com/office/drawing/2014/main" id="{6B9FD7BD-14BD-C647-9E2A-8B5A542B4618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2077605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6" name="Picture Placeholder 2">
            <a:extLst>
              <a:ext uri="{FF2B5EF4-FFF2-40B4-BE49-F238E27FC236}">
                <a16:creationId xmlns:a16="http://schemas.microsoft.com/office/drawing/2014/main" id="{5FE89C44-FA74-7F43-A016-EA8D7BC3F619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4260466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7" name="Picture Placeholder 2">
            <a:extLst>
              <a:ext uri="{FF2B5EF4-FFF2-40B4-BE49-F238E27FC236}">
                <a16:creationId xmlns:a16="http://schemas.microsoft.com/office/drawing/2014/main" id="{065E179A-9EA3-8A4E-90C1-E95B7E3CF7E1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6443327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8" name="Picture Placeholder 2">
            <a:extLst>
              <a:ext uri="{FF2B5EF4-FFF2-40B4-BE49-F238E27FC236}">
                <a16:creationId xmlns:a16="http://schemas.microsoft.com/office/drawing/2014/main" id="{2A7D512E-3208-AD44-96A0-C4605E88B61F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8626188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9" name="Picture Placeholder 2">
            <a:extLst>
              <a:ext uri="{FF2B5EF4-FFF2-40B4-BE49-F238E27FC236}">
                <a16:creationId xmlns:a16="http://schemas.microsoft.com/office/drawing/2014/main" id="{A31690F5-7966-2A42-B6ED-9B834A09253D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10809049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30" name="Picture Placeholder 2">
            <a:extLst>
              <a:ext uri="{FF2B5EF4-FFF2-40B4-BE49-F238E27FC236}">
                <a16:creationId xmlns:a16="http://schemas.microsoft.com/office/drawing/2014/main" id="{820B2DE4-F68C-3742-A1A4-F3D51E3B9B39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12991910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31" name="Picture Placeholder 2">
            <a:extLst>
              <a:ext uri="{FF2B5EF4-FFF2-40B4-BE49-F238E27FC236}">
                <a16:creationId xmlns:a16="http://schemas.microsoft.com/office/drawing/2014/main" id="{54FD07A9-10CA-C040-94D1-D39BBA395FDC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>
          <a:xfrm>
            <a:off x="15174771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32" name="Picture Placeholder 2">
            <a:extLst>
              <a:ext uri="{FF2B5EF4-FFF2-40B4-BE49-F238E27FC236}">
                <a16:creationId xmlns:a16="http://schemas.microsoft.com/office/drawing/2014/main" id="{D303D480-E3A4-0749-BCDC-D207000664EE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>
          <a:xfrm>
            <a:off x="17357632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33" name="Picture Placeholder 2">
            <a:extLst>
              <a:ext uri="{FF2B5EF4-FFF2-40B4-BE49-F238E27FC236}">
                <a16:creationId xmlns:a16="http://schemas.microsoft.com/office/drawing/2014/main" id="{6E4FE63C-ACA9-C84D-B806-2314D1F5568D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19540493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34" name="Picture Placeholder 2">
            <a:extLst>
              <a:ext uri="{FF2B5EF4-FFF2-40B4-BE49-F238E27FC236}">
                <a16:creationId xmlns:a16="http://schemas.microsoft.com/office/drawing/2014/main" id="{377EF0EB-CAB6-8449-BCE5-0E8273BFE1E9}"/>
              </a:ext>
            </a:extLst>
          </p:cNvPr>
          <p:cNvSpPr>
            <a:spLocks noGrp="1"/>
          </p:cNvSpPr>
          <p:nvPr>
            <p:ph type="pic" sz="quarter" idx="39"/>
          </p:nvPr>
        </p:nvSpPr>
        <p:spPr>
          <a:xfrm>
            <a:off x="21723351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9" name="Line"/>
          <p:cNvSpPr/>
          <p:nvPr/>
        </p:nvSpPr>
        <p:spPr>
          <a:xfrm>
            <a:off x="14712537" y="10486298"/>
            <a:ext cx="1190620" cy="0"/>
          </a:xfrm>
          <a:prstGeom prst="line">
            <a:avLst/>
          </a:prstGeom>
          <a:noFill/>
          <a:ln w="25400" cap="flat">
            <a:solidFill>
              <a:srgbClr val="D6D7DA"/>
            </a:solidFill>
            <a:prstDash val="solid"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320" name="Line"/>
          <p:cNvSpPr/>
          <p:nvPr/>
        </p:nvSpPr>
        <p:spPr>
          <a:xfrm>
            <a:off x="14712537" y="3234265"/>
            <a:ext cx="1190620" cy="0"/>
          </a:xfrm>
          <a:prstGeom prst="line">
            <a:avLst/>
          </a:prstGeom>
          <a:noFill/>
          <a:ln w="25400" cap="flat">
            <a:solidFill>
              <a:srgbClr val="D6D7DA"/>
            </a:solidFill>
            <a:prstDash val="solid"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321" name="Line"/>
          <p:cNvSpPr/>
          <p:nvPr/>
        </p:nvSpPr>
        <p:spPr>
          <a:xfrm>
            <a:off x="14721003" y="6862564"/>
            <a:ext cx="1190621" cy="0"/>
          </a:xfrm>
          <a:prstGeom prst="line">
            <a:avLst/>
          </a:prstGeom>
          <a:noFill/>
          <a:ln w="25400" cap="flat">
            <a:solidFill>
              <a:srgbClr val="D6D7DA"/>
            </a:solidFill>
            <a:prstDash val="solid"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322" name="Line"/>
          <p:cNvSpPr/>
          <p:nvPr/>
        </p:nvSpPr>
        <p:spPr>
          <a:xfrm>
            <a:off x="7021641" y="6858000"/>
            <a:ext cx="2575510" cy="0"/>
          </a:xfrm>
          <a:prstGeom prst="line">
            <a:avLst/>
          </a:prstGeom>
          <a:noFill/>
          <a:ln w="25400" cap="flat">
            <a:solidFill>
              <a:srgbClr val="D6D7DA"/>
            </a:solidFill>
            <a:prstDash val="solid"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323" name="Line"/>
          <p:cNvSpPr/>
          <p:nvPr/>
        </p:nvSpPr>
        <p:spPr>
          <a:xfrm rot="16200000">
            <a:off x="5197298" y="6190883"/>
            <a:ext cx="7251255" cy="13469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21" extrusionOk="0">
                <a:moveTo>
                  <a:pt x="0" y="21410"/>
                </a:moveTo>
                <a:lnTo>
                  <a:pt x="0" y="4159"/>
                </a:lnTo>
                <a:cubicBezTo>
                  <a:pt x="1" y="3036"/>
                  <a:pt x="87" y="1963"/>
                  <a:pt x="237" y="1182"/>
                </a:cubicBezTo>
                <a:cubicBezTo>
                  <a:pt x="398" y="347"/>
                  <a:pt x="617" y="-79"/>
                  <a:pt x="841" y="12"/>
                </a:cubicBezTo>
                <a:lnTo>
                  <a:pt x="20842" y="12"/>
                </a:lnTo>
                <a:cubicBezTo>
                  <a:pt x="21065" y="27"/>
                  <a:pt x="21276" y="560"/>
                  <a:pt x="21420" y="1474"/>
                </a:cubicBezTo>
                <a:cubicBezTo>
                  <a:pt x="21535" y="2202"/>
                  <a:pt x="21598" y="3121"/>
                  <a:pt x="21600" y="4074"/>
                </a:cubicBezTo>
                <a:lnTo>
                  <a:pt x="21600" y="21521"/>
                </a:lnTo>
              </a:path>
            </a:pathLst>
          </a:custGeom>
          <a:noFill/>
          <a:ln w="25400" cap="flat">
            <a:solidFill>
              <a:srgbClr val="D5D7DA"/>
            </a:solidFill>
            <a:prstDash val="solid"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324" name="Shape"/>
          <p:cNvSpPr/>
          <p:nvPr/>
        </p:nvSpPr>
        <p:spPr>
          <a:xfrm>
            <a:off x="1625059" y="6255213"/>
            <a:ext cx="5578470" cy="12309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17" y="0"/>
                </a:moveTo>
                <a:lnTo>
                  <a:pt x="20683" y="0"/>
                </a:lnTo>
                <a:cubicBezTo>
                  <a:pt x="20815" y="0"/>
                  <a:pt x="20914" y="0"/>
                  <a:pt x="20998" y="25"/>
                </a:cubicBezTo>
                <a:cubicBezTo>
                  <a:pt x="21082" y="51"/>
                  <a:pt x="21150" y="102"/>
                  <a:pt x="21221" y="204"/>
                </a:cubicBezTo>
                <a:cubicBezTo>
                  <a:pt x="21299" y="332"/>
                  <a:pt x="21368" y="534"/>
                  <a:pt x="21425" y="792"/>
                </a:cubicBezTo>
                <a:cubicBezTo>
                  <a:pt x="21482" y="1051"/>
                  <a:pt x="21527" y="1365"/>
                  <a:pt x="21555" y="1716"/>
                </a:cubicBezTo>
                <a:cubicBezTo>
                  <a:pt x="21578" y="2037"/>
                  <a:pt x="21589" y="2349"/>
                  <a:pt x="21594" y="2732"/>
                </a:cubicBezTo>
                <a:cubicBezTo>
                  <a:pt x="21600" y="3115"/>
                  <a:pt x="21600" y="3568"/>
                  <a:pt x="21600" y="4173"/>
                </a:cubicBezTo>
                <a:lnTo>
                  <a:pt x="21600" y="17445"/>
                </a:lnTo>
                <a:cubicBezTo>
                  <a:pt x="21600" y="18041"/>
                  <a:pt x="21600" y="18490"/>
                  <a:pt x="21594" y="18870"/>
                </a:cubicBezTo>
                <a:cubicBezTo>
                  <a:pt x="21589" y="19251"/>
                  <a:pt x="21578" y="19563"/>
                  <a:pt x="21555" y="19884"/>
                </a:cubicBezTo>
                <a:cubicBezTo>
                  <a:pt x="21527" y="20235"/>
                  <a:pt x="21482" y="20549"/>
                  <a:pt x="21425" y="20808"/>
                </a:cubicBezTo>
                <a:cubicBezTo>
                  <a:pt x="21368" y="21066"/>
                  <a:pt x="21299" y="21268"/>
                  <a:pt x="21221" y="21396"/>
                </a:cubicBezTo>
                <a:cubicBezTo>
                  <a:pt x="21150" y="21498"/>
                  <a:pt x="21082" y="21549"/>
                  <a:pt x="20997" y="21575"/>
                </a:cubicBezTo>
                <a:cubicBezTo>
                  <a:pt x="20913" y="21600"/>
                  <a:pt x="20813" y="21600"/>
                  <a:pt x="20679" y="21600"/>
                </a:cubicBezTo>
                <a:lnTo>
                  <a:pt x="917" y="21600"/>
                </a:lnTo>
                <a:cubicBezTo>
                  <a:pt x="785" y="21600"/>
                  <a:pt x="686" y="21600"/>
                  <a:pt x="602" y="21575"/>
                </a:cubicBezTo>
                <a:cubicBezTo>
                  <a:pt x="518" y="21549"/>
                  <a:pt x="450" y="21498"/>
                  <a:pt x="379" y="21396"/>
                </a:cubicBezTo>
                <a:cubicBezTo>
                  <a:pt x="301" y="21268"/>
                  <a:pt x="232" y="21066"/>
                  <a:pt x="175" y="20808"/>
                </a:cubicBezTo>
                <a:cubicBezTo>
                  <a:pt x="118" y="20549"/>
                  <a:pt x="73" y="20235"/>
                  <a:pt x="45" y="19884"/>
                </a:cubicBezTo>
                <a:cubicBezTo>
                  <a:pt x="22" y="19563"/>
                  <a:pt x="11" y="19251"/>
                  <a:pt x="6" y="18868"/>
                </a:cubicBezTo>
                <a:cubicBezTo>
                  <a:pt x="0" y="18485"/>
                  <a:pt x="0" y="18032"/>
                  <a:pt x="0" y="17427"/>
                </a:cubicBezTo>
                <a:lnTo>
                  <a:pt x="0" y="4155"/>
                </a:lnTo>
                <a:cubicBezTo>
                  <a:pt x="0" y="3559"/>
                  <a:pt x="0" y="3110"/>
                  <a:pt x="6" y="2730"/>
                </a:cubicBezTo>
                <a:cubicBezTo>
                  <a:pt x="11" y="2349"/>
                  <a:pt x="22" y="2037"/>
                  <a:pt x="45" y="1716"/>
                </a:cubicBezTo>
                <a:cubicBezTo>
                  <a:pt x="73" y="1365"/>
                  <a:pt x="118" y="1051"/>
                  <a:pt x="175" y="792"/>
                </a:cubicBezTo>
                <a:cubicBezTo>
                  <a:pt x="232" y="534"/>
                  <a:pt x="301" y="332"/>
                  <a:pt x="379" y="204"/>
                </a:cubicBezTo>
                <a:cubicBezTo>
                  <a:pt x="450" y="102"/>
                  <a:pt x="518" y="51"/>
                  <a:pt x="603" y="25"/>
                </a:cubicBezTo>
                <a:cubicBezTo>
                  <a:pt x="687" y="0"/>
                  <a:pt x="787" y="0"/>
                  <a:pt x="921" y="0"/>
                </a:cubicBezTo>
                <a:lnTo>
                  <a:pt x="917" y="0"/>
                </a:ln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325" name="Text Placeholder"/>
          <p:cNvSpPr txBox="1"/>
          <p:nvPr/>
        </p:nvSpPr>
        <p:spPr>
          <a:xfrm>
            <a:off x="3923422" y="6591300"/>
            <a:ext cx="2986903" cy="5334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2800" b="0">
                <a:solidFill>
                  <a:srgbClr val="FFFFFF"/>
                </a:solidFill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t>Text Placeholder</a:t>
            </a:r>
          </a:p>
        </p:txBody>
      </p:sp>
      <p:sp>
        <p:nvSpPr>
          <p:cNvPr id="3326" name="Circle"/>
          <p:cNvSpPr/>
          <p:nvPr/>
        </p:nvSpPr>
        <p:spPr>
          <a:xfrm>
            <a:off x="1994617" y="5997872"/>
            <a:ext cx="1720256" cy="1720256"/>
          </a:xfrm>
          <a:prstGeom prst="ellipse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328" name="Shape"/>
          <p:cNvSpPr/>
          <p:nvPr/>
        </p:nvSpPr>
        <p:spPr>
          <a:xfrm>
            <a:off x="9326880" y="2631478"/>
            <a:ext cx="5578470" cy="12309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17" y="0"/>
                </a:moveTo>
                <a:lnTo>
                  <a:pt x="20683" y="0"/>
                </a:lnTo>
                <a:cubicBezTo>
                  <a:pt x="20815" y="0"/>
                  <a:pt x="20914" y="0"/>
                  <a:pt x="20998" y="25"/>
                </a:cubicBezTo>
                <a:cubicBezTo>
                  <a:pt x="21082" y="51"/>
                  <a:pt x="21150" y="102"/>
                  <a:pt x="21221" y="204"/>
                </a:cubicBezTo>
                <a:cubicBezTo>
                  <a:pt x="21299" y="332"/>
                  <a:pt x="21368" y="534"/>
                  <a:pt x="21425" y="792"/>
                </a:cubicBezTo>
                <a:cubicBezTo>
                  <a:pt x="21482" y="1051"/>
                  <a:pt x="21527" y="1365"/>
                  <a:pt x="21555" y="1716"/>
                </a:cubicBezTo>
                <a:cubicBezTo>
                  <a:pt x="21578" y="2037"/>
                  <a:pt x="21589" y="2349"/>
                  <a:pt x="21594" y="2732"/>
                </a:cubicBezTo>
                <a:cubicBezTo>
                  <a:pt x="21600" y="3115"/>
                  <a:pt x="21600" y="3568"/>
                  <a:pt x="21600" y="4173"/>
                </a:cubicBezTo>
                <a:lnTo>
                  <a:pt x="21600" y="17445"/>
                </a:lnTo>
                <a:cubicBezTo>
                  <a:pt x="21600" y="18041"/>
                  <a:pt x="21600" y="18490"/>
                  <a:pt x="21594" y="18870"/>
                </a:cubicBezTo>
                <a:cubicBezTo>
                  <a:pt x="21589" y="19251"/>
                  <a:pt x="21578" y="19563"/>
                  <a:pt x="21555" y="19884"/>
                </a:cubicBezTo>
                <a:cubicBezTo>
                  <a:pt x="21527" y="20235"/>
                  <a:pt x="21482" y="20549"/>
                  <a:pt x="21425" y="20808"/>
                </a:cubicBezTo>
                <a:cubicBezTo>
                  <a:pt x="21368" y="21066"/>
                  <a:pt x="21299" y="21268"/>
                  <a:pt x="21221" y="21396"/>
                </a:cubicBezTo>
                <a:cubicBezTo>
                  <a:pt x="21150" y="21498"/>
                  <a:pt x="21082" y="21549"/>
                  <a:pt x="20997" y="21575"/>
                </a:cubicBezTo>
                <a:cubicBezTo>
                  <a:pt x="20913" y="21600"/>
                  <a:pt x="20813" y="21600"/>
                  <a:pt x="20679" y="21600"/>
                </a:cubicBezTo>
                <a:lnTo>
                  <a:pt x="917" y="21600"/>
                </a:lnTo>
                <a:cubicBezTo>
                  <a:pt x="785" y="21600"/>
                  <a:pt x="686" y="21600"/>
                  <a:pt x="602" y="21575"/>
                </a:cubicBezTo>
                <a:cubicBezTo>
                  <a:pt x="518" y="21549"/>
                  <a:pt x="450" y="21498"/>
                  <a:pt x="379" y="21396"/>
                </a:cubicBezTo>
                <a:cubicBezTo>
                  <a:pt x="301" y="21268"/>
                  <a:pt x="232" y="21066"/>
                  <a:pt x="175" y="20808"/>
                </a:cubicBezTo>
                <a:cubicBezTo>
                  <a:pt x="118" y="20549"/>
                  <a:pt x="73" y="20235"/>
                  <a:pt x="45" y="19884"/>
                </a:cubicBezTo>
                <a:cubicBezTo>
                  <a:pt x="22" y="19563"/>
                  <a:pt x="11" y="19251"/>
                  <a:pt x="6" y="18868"/>
                </a:cubicBezTo>
                <a:cubicBezTo>
                  <a:pt x="0" y="18485"/>
                  <a:pt x="0" y="18032"/>
                  <a:pt x="0" y="17427"/>
                </a:cubicBezTo>
                <a:lnTo>
                  <a:pt x="0" y="4155"/>
                </a:lnTo>
                <a:cubicBezTo>
                  <a:pt x="0" y="3559"/>
                  <a:pt x="0" y="3110"/>
                  <a:pt x="6" y="2730"/>
                </a:cubicBezTo>
                <a:cubicBezTo>
                  <a:pt x="11" y="2349"/>
                  <a:pt x="22" y="2037"/>
                  <a:pt x="45" y="1716"/>
                </a:cubicBezTo>
                <a:cubicBezTo>
                  <a:pt x="73" y="1365"/>
                  <a:pt x="118" y="1051"/>
                  <a:pt x="175" y="792"/>
                </a:cubicBezTo>
                <a:cubicBezTo>
                  <a:pt x="232" y="534"/>
                  <a:pt x="301" y="332"/>
                  <a:pt x="379" y="204"/>
                </a:cubicBezTo>
                <a:cubicBezTo>
                  <a:pt x="450" y="102"/>
                  <a:pt x="518" y="51"/>
                  <a:pt x="603" y="25"/>
                </a:cubicBezTo>
                <a:cubicBezTo>
                  <a:pt x="687" y="0"/>
                  <a:pt x="787" y="0"/>
                  <a:pt x="921" y="0"/>
                </a:cubicBezTo>
                <a:lnTo>
                  <a:pt x="917" y="0"/>
                </a:ln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329" name="Text Placeholder"/>
          <p:cNvSpPr txBox="1"/>
          <p:nvPr/>
        </p:nvSpPr>
        <p:spPr>
          <a:xfrm>
            <a:off x="11625243" y="2967565"/>
            <a:ext cx="2986903" cy="5334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2800" b="0">
                <a:solidFill>
                  <a:srgbClr val="FFFFFF"/>
                </a:solidFill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t>Text Placeholder</a:t>
            </a:r>
          </a:p>
        </p:txBody>
      </p:sp>
      <p:sp>
        <p:nvSpPr>
          <p:cNvPr id="3330" name="Circle"/>
          <p:cNvSpPr/>
          <p:nvPr/>
        </p:nvSpPr>
        <p:spPr>
          <a:xfrm>
            <a:off x="9696439" y="2374138"/>
            <a:ext cx="1720255" cy="1720256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332" name="Shape"/>
          <p:cNvSpPr/>
          <p:nvPr/>
        </p:nvSpPr>
        <p:spPr>
          <a:xfrm>
            <a:off x="9326880" y="9878946"/>
            <a:ext cx="5578470" cy="12309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17" y="0"/>
                </a:moveTo>
                <a:lnTo>
                  <a:pt x="20683" y="0"/>
                </a:lnTo>
                <a:cubicBezTo>
                  <a:pt x="20815" y="0"/>
                  <a:pt x="20914" y="0"/>
                  <a:pt x="20998" y="25"/>
                </a:cubicBezTo>
                <a:cubicBezTo>
                  <a:pt x="21082" y="51"/>
                  <a:pt x="21150" y="102"/>
                  <a:pt x="21221" y="204"/>
                </a:cubicBezTo>
                <a:cubicBezTo>
                  <a:pt x="21299" y="332"/>
                  <a:pt x="21368" y="534"/>
                  <a:pt x="21425" y="792"/>
                </a:cubicBezTo>
                <a:cubicBezTo>
                  <a:pt x="21482" y="1051"/>
                  <a:pt x="21527" y="1365"/>
                  <a:pt x="21555" y="1716"/>
                </a:cubicBezTo>
                <a:cubicBezTo>
                  <a:pt x="21578" y="2037"/>
                  <a:pt x="21589" y="2349"/>
                  <a:pt x="21594" y="2732"/>
                </a:cubicBezTo>
                <a:cubicBezTo>
                  <a:pt x="21600" y="3115"/>
                  <a:pt x="21600" y="3568"/>
                  <a:pt x="21600" y="4173"/>
                </a:cubicBezTo>
                <a:lnTo>
                  <a:pt x="21600" y="17445"/>
                </a:lnTo>
                <a:cubicBezTo>
                  <a:pt x="21600" y="18041"/>
                  <a:pt x="21600" y="18490"/>
                  <a:pt x="21594" y="18870"/>
                </a:cubicBezTo>
                <a:cubicBezTo>
                  <a:pt x="21589" y="19251"/>
                  <a:pt x="21578" y="19563"/>
                  <a:pt x="21555" y="19884"/>
                </a:cubicBezTo>
                <a:cubicBezTo>
                  <a:pt x="21527" y="20235"/>
                  <a:pt x="21482" y="20549"/>
                  <a:pt x="21425" y="20808"/>
                </a:cubicBezTo>
                <a:cubicBezTo>
                  <a:pt x="21368" y="21066"/>
                  <a:pt x="21299" y="21268"/>
                  <a:pt x="21221" y="21396"/>
                </a:cubicBezTo>
                <a:cubicBezTo>
                  <a:pt x="21150" y="21498"/>
                  <a:pt x="21082" y="21549"/>
                  <a:pt x="20997" y="21575"/>
                </a:cubicBezTo>
                <a:cubicBezTo>
                  <a:pt x="20913" y="21600"/>
                  <a:pt x="20813" y="21600"/>
                  <a:pt x="20679" y="21600"/>
                </a:cubicBezTo>
                <a:lnTo>
                  <a:pt x="917" y="21600"/>
                </a:lnTo>
                <a:cubicBezTo>
                  <a:pt x="785" y="21600"/>
                  <a:pt x="686" y="21600"/>
                  <a:pt x="602" y="21575"/>
                </a:cubicBezTo>
                <a:cubicBezTo>
                  <a:pt x="518" y="21549"/>
                  <a:pt x="450" y="21498"/>
                  <a:pt x="379" y="21396"/>
                </a:cubicBezTo>
                <a:cubicBezTo>
                  <a:pt x="301" y="21268"/>
                  <a:pt x="232" y="21066"/>
                  <a:pt x="175" y="20808"/>
                </a:cubicBezTo>
                <a:cubicBezTo>
                  <a:pt x="118" y="20549"/>
                  <a:pt x="73" y="20235"/>
                  <a:pt x="45" y="19884"/>
                </a:cubicBezTo>
                <a:cubicBezTo>
                  <a:pt x="22" y="19563"/>
                  <a:pt x="11" y="19251"/>
                  <a:pt x="6" y="18868"/>
                </a:cubicBezTo>
                <a:cubicBezTo>
                  <a:pt x="0" y="18485"/>
                  <a:pt x="0" y="18032"/>
                  <a:pt x="0" y="17427"/>
                </a:cubicBezTo>
                <a:lnTo>
                  <a:pt x="0" y="4155"/>
                </a:lnTo>
                <a:cubicBezTo>
                  <a:pt x="0" y="3559"/>
                  <a:pt x="0" y="3110"/>
                  <a:pt x="6" y="2730"/>
                </a:cubicBezTo>
                <a:cubicBezTo>
                  <a:pt x="11" y="2349"/>
                  <a:pt x="22" y="2037"/>
                  <a:pt x="45" y="1716"/>
                </a:cubicBezTo>
                <a:cubicBezTo>
                  <a:pt x="73" y="1365"/>
                  <a:pt x="118" y="1051"/>
                  <a:pt x="175" y="792"/>
                </a:cubicBezTo>
                <a:cubicBezTo>
                  <a:pt x="232" y="534"/>
                  <a:pt x="301" y="332"/>
                  <a:pt x="379" y="204"/>
                </a:cubicBezTo>
                <a:cubicBezTo>
                  <a:pt x="450" y="102"/>
                  <a:pt x="518" y="51"/>
                  <a:pt x="603" y="25"/>
                </a:cubicBezTo>
                <a:cubicBezTo>
                  <a:pt x="687" y="0"/>
                  <a:pt x="787" y="0"/>
                  <a:pt x="921" y="0"/>
                </a:cubicBezTo>
                <a:lnTo>
                  <a:pt x="917" y="0"/>
                </a:lnTo>
                <a:close/>
              </a:path>
            </a:pathLst>
          </a:cu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333" name="Text Placeholder"/>
          <p:cNvSpPr txBox="1"/>
          <p:nvPr/>
        </p:nvSpPr>
        <p:spPr>
          <a:xfrm>
            <a:off x="11625243" y="10215034"/>
            <a:ext cx="2986903" cy="5334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2800" b="0">
                <a:solidFill>
                  <a:srgbClr val="FFFFFF"/>
                </a:solidFill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t>Text Placeholder</a:t>
            </a:r>
          </a:p>
        </p:txBody>
      </p:sp>
      <p:sp>
        <p:nvSpPr>
          <p:cNvPr id="3334" name="Circle"/>
          <p:cNvSpPr/>
          <p:nvPr/>
        </p:nvSpPr>
        <p:spPr>
          <a:xfrm>
            <a:off x="9696439" y="9621606"/>
            <a:ext cx="1720255" cy="1720256"/>
          </a:xfrm>
          <a:prstGeom prst="ellipse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336" name="Shape"/>
          <p:cNvSpPr/>
          <p:nvPr/>
        </p:nvSpPr>
        <p:spPr>
          <a:xfrm>
            <a:off x="9326880" y="6255213"/>
            <a:ext cx="5578470" cy="12309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17" y="0"/>
                </a:moveTo>
                <a:lnTo>
                  <a:pt x="20683" y="0"/>
                </a:lnTo>
                <a:cubicBezTo>
                  <a:pt x="20815" y="0"/>
                  <a:pt x="20914" y="0"/>
                  <a:pt x="20998" y="25"/>
                </a:cubicBezTo>
                <a:cubicBezTo>
                  <a:pt x="21082" y="51"/>
                  <a:pt x="21150" y="102"/>
                  <a:pt x="21221" y="204"/>
                </a:cubicBezTo>
                <a:cubicBezTo>
                  <a:pt x="21299" y="332"/>
                  <a:pt x="21368" y="534"/>
                  <a:pt x="21425" y="792"/>
                </a:cubicBezTo>
                <a:cubicBezTo>
                  <a:pt x="21482" y="1051"/>
                  <a:pt x="21527" y="1365"/>
                  <a:pt x="21555" y="1716"/>
                </a:cubicBezTo>
                <a:cubicBezTo>
                  <a:pt x="21578" y="2037"/>
                  <a:pt x="21589" y="2349"/>
                  <a:pt x="21594" y="2732"/>
                </a:cubicBezTo>
                <a:cubicBezTo>
                  <a:pt x="21600" y="3115"/>
                  <a:pt x="21600" y="3568"/>
                  <a:pt x="21600" y="4173"/>
                </a:cubicBezTo>
                <a:lnTo>
                  <a:pt x="21600" y="17445"/>
                </a:lnTo>
                <a:cubicBezTo>
                  <a:pt x="21600" y="18041"/>
                  <a:pt x="21600" y="18490"/>
                  <a:pt x="21594" y="18870"/>
                </a:cubicBezTo>
                <a:cubicBezTo>
                  <a:pt x="21589" y="19251"/>
                  <a:pt x="21578" y="19563"/>
                  <a:pt x="21555" y="19884"/>
                </a:cubicBezTo>
                <a:cubicBezTo>
                  <a:pt x="21527" y="20235"/>
                  <a:pt x="21482" y="20549"/>
                  <a:pt x="21425" y="20808"/>
                </a:cubicBezTo>
                <a:cubicBezTo>
                  <a:pt x="21368" y="21066"/>
                  <a:pt x="21299" y="21268"/>
                  <a:pt x="21221" y="21396"/>
                </a:cubicBezTo>
                <a:cubicBezTo>
                  <a:pt x="21150" y="21498"/>
                  <a:pt x="21082" y="21549"/>
                  <a:pt x="20997" y="21575"/>
                </a:cubicBezTo>
                <a:cubicBezTo>
                  <a:pt x="20913" y="21600"/>
                  <a:pt x="20813" y="21600"/>
                  <a:pt x="20679" y="21600"/>
                </a:cubicBezTo>
                <a:lnTo>
                  <a:pt x="917" y="21600"/>
                </a:lnTo>
                <a:cubicBezTo>
                  <a:pt x="785" y="21600"/>
                  <a:pt x="686" y="21600"/>
                  <a:pt x="602" y="21575"/>
                </a:cubicBezTo>
                <a:cubicBezTo>
                  <a:pt x="518" y="21549"/>
                  <a:pt x="450" y="21498"/>
                  <a:pt x="379" y="21396"/>
                </a:cubicBezTo>
                <a:cubicBezTo>
                  <a:pt x="301" y="21268"/>
                  <a:pt x="232" y="21066"/>
                  <a:pt x="175" y="20808"/>
                </a:cubicBezTo>
                <a:cubicBezTo>
                  <a:pt x="118" y="20549"/>
                  <a:pt x="73" y="20235"/>
                  <a:pt x="45" y="19884"/>
                </a:cubicBezTo>
                <a:cubicBezTo>
                  <a:pt x="22" y="19563"/>
                  <a:pt x="11" y="19251"/>
                  <a:pt x="6" y="18868"/>
                </a:cubicBezTo>
                <a:cubicBezTo>
                  <a:pt x="0" y="18485"/>
                  <a:pt x="0" y="18032"/>
                  <a:pt x="0" y="17427"/>
                </a:cubicBezTo>
                <a:lnTo>
                  <a:pt x="0" y="4155"/>
                </a:lnTo>
                <a:cubicBezTo>
                  <a:pt x="0" y="3559"/>
                  <a:pt x="0" y="3110"/>
                  <a:pt x="6" y="2730"/>
                </a:cubicBezTo>
                <a:cubicBezTo>
                  <a:pt x="11" y="2349"/>
                  <a:pt x="22" y="2037"/>
                  <a:pt x="45" y="1716"/>
                </a:cubicBezTo>
                <a:cubicBezTo>
                  <a:pt x="73" y="1365"/>
                  <a:pt x="118" y="1051"/>
                  <a:pt x="175" y="792"/>
                </a:cubicBezTo>
                <a:cubicBezTo>
                  <a:pt x="232" y="534"/>
                  <a:pt x="301" y="332"/>
                  <a:pt x="379" y="204"/>
                </a:cubicBezTo>
                <a:cubicBezTo>
                  <a:pt x="450" y="102"/>
                  <a:pt x="518" y="51"/>
                  <a:pt x="603" y="25"/>
                </a:cubicBezTo>
                <a:cubicBezTo>
                  <a:pt x="687" y="0"/>
                  <a:pt x="787" y="0"/>
                  <a:pt x="921" y="0"/>
                </a:cubicBezTo>
                <a:lnTo>
                  <a:pt x="917" y="0"/>
                </a:lnTo>
                <a:close/>
              </a:path>
            </a:pathLst>
          </a:cu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337" name="Text Placeholder"/>
          <p:cNvSpPr txBox="1"/>
          <p:nvPr/>
        </p:nvSpPr>
        <p:spPr>
          <a:xfrm>
            <a:off x="11625243" y="6591300"/>
            <a:ext cx="2986903" cy="5334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2800" b="0">
                <a:solidFill>
                  <a:srgbClr val="FFFFFF"/>
                </a:solidFill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t>Text Placeholder</a:t>
            </a:r>
          </a:p>
        </p:txBody>
      </p:sp>
      <p:sp>
        <p:nvSpPr>
          <p:cNvPr id="3338" name="Circle"/>
          <p:cNvSpPr/>
          <p:nvPr/>
        </p:nvSpPr>
        <p:spPr>
          <a:xfrm>
            <a:off x="9696439" y="5997872"/>
            <a:ext cx="1720255" cy="1720256"/>
          </a:xfrm>
          <a:prstGeom prst="ellipse">
            <a:avLst/>
          </a:pr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340" name="Shape"/>
          <p:cNvSpPr/>
          <p:nvPr/>
        </p:nvSpPr>
        <p:spPr>
          <a:xfrm>
            <a:off x="15806189" y="1729840"/>
            <a:ext cx="6932217" cy="30420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41" y="0"/>
                </a:moveTo>
                <a:lnTo>
                  <a:pt x="20859" y="0"/>
                </a:lnTo>
                <a:cubicBezTo>
                  <a:pt x="20965" y="0"/>
                  <a:pt x="21045" y="0"/>
                  <a:pt x="21113" y="10"/>
                </a:cubicBezTo>
                <a:cubicBezTo>
                  <a:pt x="21181" y="21"/>
                  <a:pt x="21237" y="41"/>
                  <a:pt x="21294" y="83"/>
                </a:cubicBezTo>
                <a:cubicBezTo>
                  <a:pt x="21357" y="135"/>
                  <a:pt x="21413" y="217"/>
                  <a:pt x="21459" y="322"/>
                </a:cubicBezTo>
                <a:cubicBezTo>
                  <a:pt x="21505" y="427"/>
                  <a:pt x="21541" y="555"/>
                  <a:pt x="21564" y="697"/>
                </a:cubicBezTo>
                <a:cubicBezTo>
                  <a:pt x="21582" y="828"/>
                  <a:pt x="21591" y="955"/>
                  <a:pt x="21595" y="1110"/>
                </a:cubicBezTo>
                <a:cubicBezTo>
                  <a:pt x="21600" y="1266"/>
                  <a:pt x="21600" y="1450"/>
                  <a:pt x="21600" y="1696"/>
                </a:cubicBezTo>
                <a:lnTo>
                  <a:pt x="21600" y="19912"/>
                </a:lnTo>
                <a:cubicBezTo>
                  <a:pt x="21600" y="20154"/>
                  <a:pt x="21600" y="20336"/>
                  <a:pt x="21595" y="20491"/>
                </a:cubicBezTo>
                <a:cubicBezTo>
                  <a:pt x="21591" y="20645"/>
                  <a:pt x="21582" y="20772"/>
                  <a:pt x="21564" y="20903"/>
                </a:cubicBezTo>
                <a:cubicBezTo>
                  <a:pt x="21541" y="21045"/>
                  <a:pt x="21505" y="21173"/>
                  <a:pt x="21459" y="21278"/>
                </a:cubicBezTo>
                <a:cubicBezTo>
                  <a:pt x="21413" y="21383"/>
                  <a:pt x="21357" y="21465"/>
                  <a:pt x="21294" y="21517"/>
                </a:cubicBezTo>
                <a:cubicBezTo>
                  <a:pt x="21237" y="21559"/>
                  <a:pt x="21181" y="21579"/>
                  <a:pt x="21113" y="21590"/>
                </a:cubicBezTo>
                <a:cubicBezTo>
                  <a:pt x="21045" y="21600"/>
                  <a:pt x="20964" y="21600"/>
                  <a:pt x="20856" y="21600"/>
                </a:cubicBezTo>
                <a:lnTo>
                  <a:pt x="741" y="21600"/>
                </a:lnTo>
                <a:cubicBezTo>
                  <a:pt x="635" y="21600"/>
                  <a:pt x="555" y="21600"/>
                  <a:pt x="487" y="21590"/>
                </a:cubicBezTo>
                <a:cubicBezTo>
                  <a:pt x="419" y="21579"/>
                  <a:pt x="363" y="21559"/>
                  <a:pt x="306" y="21517"/>
                </a:cubicBezTo>
                <a:cubicBezTo>
                  <a:pt x="243" y="21465"/>
                  <a:pt x="187" y="21383"/>
                  <a:pt x="141" y="21278"/>
                </a:cubicBezTo>
                <a:cubicBezTo>
                  <a:pt x="95" y="21173"/>
                  <a:pt x="59" y="21045"/>
                  <a:pt x="36" y="20903"/>
                </a:cubicBezTo>
                <a:cubicBezTo>
                  <a:pt x="18" y="20772"/>
                  <a:pt x="9" y="20645"/>
                  <a:pt x="5" y="20490"/>
                </a:cubicBezTo>
                <a:cubicBezTo>
                  <a:pt x="0" y="20334"/>
                  <a:pt x="0" y="20150"/>
                  <a:pt x="0" y="19904"/>
                </a:cubicBezTo>
                <a:lnTo>
                  <a:pt x="0" y="1688"/>
                </a:lnTo>
                <a:cubicBezTo>
                  <a:pt x="0" y="1446"/>
                  <a:pt x="0" y="1264"/>
                  <a:pt x="5" y="1109"/>
                </a:cubicBezTo>
                <a:cubicBezTo>
                  <a:pt x="9" y="955"/>
                  <a:pt x="18" y="828"/>
                  <a:pt x="36" y="697"/>
                </a:cubicBezTo>
                <a:cubicBezTo>
                  <a:pt x="59" y="555"/>
                  <a:pt x="95" y="427"/>
                  <a:pt x="141" y="322"/>
                </a:cubicBezTo>
                <a:cubicBezTo>
                  <a:pt x="187" y="217"/>
                  <a:pt x="243" y="135"/>
                  <a:pt x="306" y="83"/>
                </a:cubicBezTo>
                <a:cubicBezTo>
                  <a:pt x="363" y="41"/>
                  <a:pt x="419" y="21"/>
                  <a:pt x="487" y="10"/>
                </a:cubicBezTo>
                <a:cubicBezTo>
                  <a:pt x="555" y="0"/>
                  <a:pt x="636" y="0"/>
                  <a:pt x="744" y="0"/>
                </a:cubicBezTo>
                <a:lnTo>
                  <a:pt x="741" y="0"/>
                </a:lnTo>
                <a:close/>
              </a:path>
            </a:pathLst>
          </a:custGeom>
          <a:solidFill>
            <a:schemeClr val="bg2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341" name="Lorem Ipsum is simply dummy typeseg industry. Lorem Ipsum has been the industry's unknown printer took a galle make a type specimen book. centuries, but also the leap unchanged. It popsed"/>
          <p:cNvSpPr txBox="1"/>
          <p:nvPr/>
        </p:nvSpPr>
        <p:spPr>
          <a:xfrm>
            <a:off x="16554212" y="2015488"/>
            <a:ext cx="5486970" cy="241091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2500" b="0">
                <a:solidFill>
                  <a:srgbClr val="8C8F98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rPr dirty="0">
                <a:solidFill>
                  <a:schemeClr val="tx2"/>
                </a:solidFill>
              </a:rPr>
              <a:t>Lorem Ipsum is simply dummy </a:t>
            </a:r>
            <a:r>
              <a:rPr dirty="0" err="1">
                <a:solidFill>
                  <a:schemeClr val="tx2"/>
                </a:solidFill>
              </a:rPr>
              <a:t>typeseg</a:t>
            </a:r>
            <a:r>
              <a:rPr dirty="0">
                <a:solidFill>
                  <a:schemeClr val="tx2"/>
                </a:solidFill>
              </a:rPr>
              <a:t> industry. Lorem Ipsum has been the industry's unknown printer took a </a:t>
            </a:r>
            <a:r>
              <a:rPr dirty="0" err="1">
                <a:solidFill>
                  <a:schemeClr val="tx2"/>
                </a:solidFill>
              </a:rPr>
              <a:t>galle</a:t>
            </a:r>
            <a:r>
              <a:rPr dirty="0">
                <a:solidFill>
                  <a:schemeClr val="tx2"/>
                </a:solidFill>
              </a:rPr>
              <a:t> make a type specimen book. centuries, but also the leap unchanged. It </a:t>
            </a:r>
            <a:r>
              <a:rPr dirty="0" err="1">
                <a:solidFill>
                  <a:schemeClr val="tx2"/>
                </a:solidFill>
              </a:rPr>
              <a:t>popsed</a:t>
            </a:r>
            <a:endParaRPr dirty="0">
              <a:solidFill>
                <a:schemeClr val="tx2"/>
              </a:solidFill>
            </a:endParaRPr>
          </a:p>
        </p:txBody>
      </p:sp>
      <p:sp>
        <p:nvSpPr>
          <p:cNvPr id="3342" name="Shape"/>
          <p:cNvSpPr/>
          <p:nvPr/>
        </p:nvSpPr>
        <p:spPr>
          <a:xfrm>
            <a:off x="15806189" y="5351457"/>
            <a:ext cx="6932217" cy="30420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41" y="0"/>
                </a:moveTo>
                <a:lnTo>
                  <a:pt x="20859" y="0"/>
                </a:lnTo>
                <a:cubicBezTo>
                  <a:pt x="20965" y="0"/>
                  <a:pt x="21045" y="0"/>
                  <a:pt x="21113" y="10"/>
                </a:cubicBezTo>
                <a:cubicBezTo>
                  <a:pt x="21181" y="21"/>
                  <a:pt x="21237" y="41"/>
                  <a:pt x="21294" y="83"/>
                </a:cubicBezTo>
                <a:cubicBezTo>
                  <a:pt x="21357" y="135"/>
                  <a:pt x="21413" y="217"/>
                  <a:pt x="21459" y="322"/>
                </a:cubicBezTo>
                <a:cubicBezTo>
                  <a:pt x="21505" y="427"/>
                  <a:pt x="21541" y="555"/>
                  <a:pt x="21564" y="697"/>
                </a:cubicBezTo>
                <a:cubicBezTo>
                  <a:pt x="21582" y="828"/>
                  <a:pt x="21591" y="955"/>
                  <a:pt x="21595" y="1110"/>
                </a:cubicBezTo>
                <a:cubicBezTo>
                  <a:pt x="21600" y="1266"/>
                  <a:pt x="21600" y="1450"/>
                  <a:pt x="21600" y="1696"/>
                </a:cubicBezTo>
                <a:lnTo>
                  <a:pt x="21600" y="19912"/>
                </a:lnTo>
                <a:cubicBezTo>
                  <a:pt x="21600" y="20154"/>
                  <a:pt x="21600" y="20336"/>
                  <a:pt x="21595" y="20491"/>
                </a:cubicBezTo>
                <a:cubicBezTo>
                  <a:pt x="21591" y="20645"/>
                  <a:pt x="21582" y="20772"/>
                  <a:pt x="21564" y="20903"/>
                </a:cubicBezTo>
                <a:cubicBezTo>
                  <a:pt x="21541" y="21045"/>
                  <a:pt x="21505" y="21173"/>
                  <a:pt x="21459" y="21278"/>
                </a:cubicBezTo>
                <a:cubicBezTo>
                  <a:pt x="21413" y="21383"/>
                  <a:pt x="21357" y="21465"/>
                  <a:pt x="21294" y="21517"/>
                </a:cubicBezTo>
                <a:cubicBezTo>
                  <a:pt x="21237" y="21559"/>
                  <a:pt x="21181" y="21579"/>
                  <a:pt x="21113" y="21590"/>
                </a:cubicBezTo>
                <a:cubicBezTo>
                  <a:pt x="21045" y="21600"/>
                  <a:pt x="20964" y="21600"/>
                  <a:pt x="20856" y="21600"/>
                </a:cubicBezTo>
                <a:lnTo>
                  <a:pt x="741" y="21600"/>
                </a:lnTo>
                <a:cubicBezTo>
                  <a:pt x="635" y="21600"/>
                  <a:pt x="555" y="21600"/>
                  <a:pt x="487" y="21590"/>
                </a:cubicBezTo>
                <a:cubicBezTo>
                  <a:pt x="419" y="21579"/>
                  <a:pt x="363" y="21559"/>
                  <a:pt x="306" y="21517"/>
                </a:cubicBezTo>
                <a:cubicBezTo>
                  <a:pt x="243" y="21465"/>
                  <a:pt x="187" y="21383"/>
                  <a:pt x="141" y="21278"/>
                </a:cubicBezTo>
                <a:cubicBezTo>
                  <a:pt x="95" y="21173"/>
                  <a:pt x="59" y="21045"/>
                  <a:pt x="36" y="20903"/>
                </a:cubicBezTo>
                <a:cubicBezTo>
                  <a:pt x="18" y="20772"/>
                  <a:pt x="9" y="20645"/>
                  <a:pt x="5" y="20490"/>
                </a:cubicBezTo>
                <a:cubicBezTo>
                  <a:pt x="0" y="20334"/>
                  <a:pt x="0" y="20150"/>
                  <a:pt x="0" y="19904"/>
                </a:cubicBezTo>
                <a:lnTo>
                  <a:pt x="0" y="1688"/>
                </a:lnTo>
                <a:cubicBezTo>
                  <a:pt x="0" y="1446"/>
                  <a:pt x="0" y="1264"/>
                  <a:pt x="5" y="1109"/>
                </a:cubicBezTo>
                <a:cubicBezTo>
                  <a:pt x="9" y="955"/>
                  <a:pt x="18" y="828"/>
                  <a:pt x="36" y="697"/>
                </a:cubicBezTo>
                <a:cubicBezTo>
                  <a:pt x="59" y="555"/>
                  <a:pt x="95" y="427"/>
                  <a:pt x="141" y="322"/>
                </a:cubicBezTo>
                <a:cubicBezTo>
                  <a:pt x="187" y="217"/>
                  <a:pt x="243" y="135"/>
                  <a:pt x="306" y="83"/>
                </a:cubicBezTo>
                <a:cubicBezTo>
                  <a:pt x="363" y="41"/>
                  <a:pt x="419" y="21"/>
                  <a:pt x="487" y="10"/>
                </a:cubicBezTo>
                <a:cubicBezTo>
                  <a:pt x="555" y="0"/>
                  <a:pt x="636" y="0"/>
                  <a:pt x="744" y="0"/>
                </a:cubicBezTo>
                <a:lnTo>
                  <a:pt x="741" y="0"/>
                </a:lnTo>
                <a:close/>
              </a:path>
            </a:pathLst>
          </a:custGeom>
          <a:solidFill>
            <a:schemeClr val="bg2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343" name="Lorem Ipsum is simply dummy typeseg industry. Lorem Ipsum has been the industry's unknown printer took a galle make a type specimen book. centuries, but also the leap unchanged. It popsed"/>
          <p:cNvSpPr txBox="1"/>
          <p:nvPr/>
        </p:nvSpPr>
        <p:spPr>
          <a:xfrm>
            <a:off x="16554212" y="5637106"/>
            <a:ext cx="5486970" cy="241091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2500" b="0">
                <a:solidFill>
                  <a:srgbClr val="8C8F98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rPr>
                <a:solidFill>
                  <a:schemeClr val="tx2"/>
                </a:solidFill>
              </a:rPr>
              <a:t>Lorem Ipsum is simply dummy typeseg industry. Lorem Ipsum has been the industry's unknown printer took a galle make a type specimen book. centuries, but also the leap unchanged. It popsed</a:t>
            </a:r>
          </a:p>
        </p:txBody>
      </p:sp>
      <p:sp>
        <p:nvSpPr>
          <p:cNvPr id="3344" name="Shape"/>
          <p:cNvSpPr/>
          <p:nvPr/>
        </p:nvSpPr>
        <p:spPr>
          <a:xfrm>
            <a:off x="15806189" y="8973074"/>
            <a:ext cx="6932217" cy="30420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41" y="0"/>
                </a:moveTo>
                <a:lnTo>
                  <a:pt x="20859" y="0"/>
                </a:lnTo>
                <a:cubicBezTo>
                  <a:pt x="20965" y="0"/>
                  <a:pt x="21045" y="0"/>
                  <a:pt x="21113" y="10"/>
                </a:cubicBezTo>
                <a:cubicBezTo>
                  <a:pt x="21181" y="21"/>
                  <a:pt x="21237" y="41"/>
                  <a:pt x="21294" y="83"/>
                </a:cubicBezTo>
                <a:cubicBezTo>
                  <a:pt x="21357" y="135"/>
                  <a:pt x="21413" y="217"/>
                  <a:pt x="21459" y="322"/>
                </a:cubicBezTo>
                <a:cubicBezTo>
                  <a:pt x="21505" y="427"/>
                  <a:pt x="21541" y="555"/>
                  <a:pt x="21564" y="697"/>
                </a:cubicBezTo>
                <a:cubicBezTo>
                  <a:pt x="21582" y="828"/>
                  <a:pt x="21591" y="955"/>
                  <a:pt x="21595" y="1110"/>
                </a:cubicBezTo>
                <a:cubicBezTo>
                  <a:pt x="21600" y="1266"/>
                  <a:pt x="21600" y="1450"/>
                  <a:pt x="21600" y="1696"/>
                </a:cubicBezTo>
                <a:lnTo>
                  <a:pt x="21600" y="19912"/>
                </a:lnTo>
                <a:cubicBezTo>
                  <a:pt x="21600" y="20154"/>
                  <a:pt x="21600" y="20336"/>
                  <a:pt x="21595" y="20491"/>
                </a:cubicBezTo>
                <a:cubicBezTo>
                  <a:pt x="21591" y="20645"/>
                  <a:pt x="21582" y="20772"/>
                  <a:pt x="21564" y="20903"/>
                </a:cubicBezTo>
                <a:cubicBezTo>
                  <a:pt x="21541" y="21045"/>
                  <a:pt x="21505" y="21173"/>
                  <a:pt x="21459" y="21278"/>
                </a:cubicBezTo>
                <a:cubicBezTo>
                  <a:pt x="21413" y="21383"/>
                  <a:pt x="21357" y="21465"/>
                  <a:pt x="21294" y="21517"/>
                </a:cubicBezTo>
                <a:cubicBezTo>
                  <a:pt x="21237" y="21559"/>
                  <a:pt x="21181" y="21579"/>
                  <a:pt x="21113" y="21590"/>
                </a:cubicBezTo>
                <a:cubicBezTo>
                  <a:pt x="21045" y="21600"/>
                  <a:pt x="20964" y="21600"/>
                  <a:pt x="20856" y="21600"/>
                </a:cubicBezTo>
                <a:lnTo>
                  <a:pt x="741" y="21600"/>
                </a:lnTo>
                <a:cubicBezTo>
                  <a:pt x="635" y="21600"/>
                  <a:pt x="555" y="21600"/>
                  <a:pt x="487" y="21590"/>
                </a:cubicBezTo>
                <a:cubicBezTo>
                  <a:pt x="419" y="21579"/>
                  <a:pt x="363" y="21559"/>
                  <a:pt x="306" y="21517"/>
                </a:cubicBezTo>
                <a:cubicBezTo>
                  <a:pt x="243" y="21465"/>
                  <a:pt x="187" y="21383"/>
                  <a:pt x="141" y="21278"/>
                </a:cubicBezTo>
                <a:cubicBezTo>
                  <a:pt x="95" y="21173"/>
                  <a:pt x="59" y="21045"/>
                  <a:pt x="36" y="20903"/>
                </a:cubicBezTo>
                <a:cubicBezTo>
                  <a:pt x="18" y="20772"/>
                  <a:pt x="9" y="20645"/>
                  <a:pt x="5" y="20490"/>
                </a:cubicBezTo>
                <a:cubicBezTo>
                  <a:pt x="0" y="20334"/>
                  <a:pt x="0" y="20150"/>
                  <a:pt x="0" y="19904"/>
                </a:cubicBezTo>
                <a:lnTo>
                  <a:pt x="0" y="1688"/>
                </a:lnTo>
                <a:cubicBezTo>
                  <a:pt x="0" y="1446"/>
                  <a:pt x="0" y="1264"/>
                  <a:pt x="5" y="1109"/>
                </a:cubicBezTo>
                <a:cubicBezTo>
                  <a:pt x="9" y="955"/>
                  <a:pt x="18" y="828"/>
                  <a:pt x="36" y="697"/>
                </a:cubicBezTo>
                <a:cubicBezTo>
                  <a:pt x="59" y="555"/>
                  <a:pt x="95" y="427"/>
                  <a:pt x="141" y="322"/>
                </a:cubicBezTo>
                <a:cubicBezTo>
                  <a:pt x="187" y="217"/>
                  <a:pt x="243" y="135"/>
                  <a:pt x="306" y="83"/>
                </a:cubicBezTo>
                <a:cubicBezTo>
                  <a:pt x="363" y="41"/>
                  <a:pt x="419" y="21"/>
                  <a:pt x="487" y="10"/>
                </a:cubicBezTo>
                <a:cubicBezTo>
                  <a:pt x="555" y="0"/>
                  <a:pt x="636" y="0"/>
                  <a:pt x="744" y="0"/>
                </a:cubicBezTo>
                <a:lnTo>
                  <a:pt x="741" y="0"/>
                </a:lnTo>
                <a:close/>
              </a:path>
            </a:pathLst>
          </a:custGeom>
          <a:solidFill>
            <a:schemeClr val="bg2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345" name="Lorem Ipsum is simply dummy typeseg industry. Lorem Ipsum has been the industry's unknown printer took a galle make a type specimen book. centuries, but also the leap unchanged. It popsed"/>
          <p:cNvSpPr txBox="1"/>
          <p:nvPr/>
        </p:nvSpPr>
        <p:spPr>
          <a:xfrm>
            <a:off x="16554212" y="9258723"/>
            <a:ext cx="5486970" cy="241091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2500" b="0">
                <a:solidFill>
                  <a:srgbClr val="8C8F98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rPr>
                <a:solidFill>
                  <a:schemeClr val="tx2"/>
                </a:solidFill>
              </a:rPr>
              <a:t>Lorem Ipsum is simply dummy typeseg industry. Lorem Ipsum has been the industry's unknown printer took a galle make a type specimen book. centuries, but also the leap unchanged. It popsed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BE22288-D905-364E-B2AF-2D0851F9410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910366" y="2574746"/>
            <a:ext cx="1292400" cy="1292400"/>
          </a:xfrm>
          <a:prstGeom prst="ellipse">
            <a:avLst/>
          </a:prstGeom>
        </p:spPr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62DB3C72-7FB7-E749-963D-48235CAF9A87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9901646" y="6213297"/>
            <a:ext cx="1292400" cy="1292400"/>
          </a:xfrm>
          <a:prstGeom prst="ellipse">
            <a:avLst/>
          </a:prstGeom>
        </p:spPr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3ED4617F-C043-7641-8698-4823853BD72F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2208545" y="6193788"/>
            <a:ext cx="1292400" cy="1292400"/>
          </a:xfrm>
          <a:prstGeom prst="ellipse">
            <a:avLst/>
          </a:prstGeom>
        </p:spPr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192CCE8A-3272-6943-A78B-D1C8E87B2196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9901646" y="9817981"/>
            <a:ext cx="1292400" cy="1292400"/>
          </a:xfrm>
          <a:prstGeom prst="ellipse">
            <a:avLst/>
          </a:prstGeom>
        </p:spPr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S2020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3874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3874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</TotalTime>
  <Words>113</Words>
  <Application>Microsoft Macintosh PowerPoint</Application>
  <PresentationFormat>Custom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Barlow</vt:lpstr>
      <vt:lpstr>Barlow Bold</vt:lpstr>
      <vt:lpstr>Barlow Medium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Anastasiya Ladoshkina</cp:lastModifiedBy>
  <cp:revision>24</cp:revision>
  <dcterms:modified xsi:type="dcterms:W3CDTF">2020-01-23T16:37:26Z</dcterms:modified>
</cp:coreProperties>
</file>