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Barlow Medium"/>
      <p:regular r:id="rId8"/>
      <p:bold r:id="rId9"/>
      <p:italic r:id="rId10"/>
      <p:boldItalic r:id="rId11"/>
    </p:embeddedFont>
    <p:embeddedFont>
      <p:font typeface="Helvetica Neue"/>
      <p:regular r:id="rId12"/>
      <p:bold r:id="rId13"/>
      <p:italic r:id="rId14"/>
      <p:boldItalic r:id="rId15"/>
    </p:embeddedFont>
    <p:embeddedFont>
      <p:font typeface="Helvetica Neue Light"/>
      <p:regular r:id="rId16"/>
      <p:bold r:id="rId17"/>
      <p:italic r:id="rId18"/>
      <p:boldItalic r:id="rId19"/>
    </p:embeddedFont>
    <p:embeddedFont>
      <p:font typeface="Barlow"/>
      <p:bold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Barlow-bold.fntdata"/><Relationship Id="rId11" Type="http://schemas.openxmlformats.org/officeDocument/2006/relationships/font" Target="fonts/BarlowMedium-boldItalic.fntdata"/><Relationship Id="rId10" Type="http://schemas.openxmlformats.org/officeDocument/2006/relationships/font" Target="fonts/BarlowMedium-italic.fntdata"/><Relationship Id="rId21" Type="http://schemas.openxmlformats.org/officeDocument/2006/relationships/font" Target="fonts/Barlow-boldItalic.fntdata"/><Relationship Id="rId13" Type="http://schemas.openxmlformats.org/officeDocument/2006/relationships/font" Target="fonts/HelveticaNeue-bold.fntdata"/><Relationship Id="rId12" Type="http://schemas.openxmlformats.org/officeDocument/2006/relationships/font" Target="fonts/HelveticaNeue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BarlowMedium-bold.fntdata"/><Relationship Id="rId15" Type="http://schemas.openxmlformats.org/officeDocument/2006/relationships/font" Target="fonts/HelveticaNeue-boldItalic.fntdata"/><Relationship Id="rId14" Type="http://schemas.openxmlformats.org/officeDocument/2006/relationships/font" Target="fonts/HelveticaNeue-italic.fntdata"/><Relationship Id="rId17" Type="http://schemas.openxmlformats.org/officeDocument/2006/relationships/font" Target="fonts/HelveticaNeueLight-bold.fntdata"/><Relationship Id="rId16" Type="http://schemas.openxmlformats.org/officeDocument/2006/relationships/font" Target="fonts/HelveticaNeueLight-regular.fntdata"/><Relationship Id="rId5" Type="http://schemas.openxmlformats.org/officeDocument/2006/relationships/slideMaster" Target="slideMasters/slideMaster2.xml"/><Relationship Id="rId19" Type="http://schemas.openxmlformats.org/officeDocument/2006/relationships/font" Target="fonts/HelveticaNeueLight-boldItalic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HelveticaNeueLight-italic.fntdata"/><Relationship Id="rId7" Type="http://schemas.openxmlformats.org/officeDocument/2006/relationships/slide" Target="slides/slide1.xml"/><Relationship Id="rId8" Type="http://schemas.openxmlformats.org/officeDocument/2006/relationships/font" Target="fonts/BarlowMedium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1bc303c4813_2_3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g1bc303c4813_2_3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56" name="Google Shape;56;p14"/>
          <p:cNvSpPr/>
          <p:nvPr>
            <p:ph idx="2" type="pic"/>
          </p:nvPr>
        </p:nvSpPr>
        <p:spPr>
          <a:xfrm>
            <a:off x="779102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57" name="Google Shape;57;p14"/>
          <p:cNvSpPr/>
          <p:nvPr>
            <p:ph idx="3" type="pic"/>
          </p:nvPr>
        </p:nvSpPr>
        <p:spPr>
          <a:xfrm>
            <a:off x="1597675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58" name="Google Shape;58;p14"/>
          <p:cNvSpPr/>
          <p:nvPr>
            <p:ph idx="4" type="pic"/>
          </p:nvPr>
        </p:nvSpPr>
        <p:spPr>
          <a:xfrm>
            <a:off x="2416248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59" name="Google Shape;59;p14"/>
          <p:cNvSpPr/>
          <p:nvPr>
            <p:ph idx="5" type="pic"/>
          </p:nvPr>
        </p:nvSpPr>
        <p:spPr>
          <a:xfrm>
            <a:off x="3234821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0" name="Google Shape;60;p14"/>
          <p:cNvSpPr/>
          <p:nvPr>
            <p:ph idx="6" type="pic"/>
          </p:nvPr>
        </p:nvSpPr>
        <p:spPr>
          <a:xfrm>
            <a:off x="4053393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1" name="Google Shape;61;p14"/>
          <p:cNvSpPr/>
          <p:nvPr>
            <p:ph idx="7" type="pic"/>
          </p:nvPr>
        </p:nvSpPr>
        <p:spPr>
          <a:xfrm>
            <a:off x="4871966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2" name="Google Shape;62;p14"/>
          <p:cNvSpPr/>
          <p:nvPr>
            <p:ph idx="8" type="pic"/>
          </p:nvPr>
        </p:nvSpPr>
        <p:spPr>
          <a:xfrm>
            <a:off x="5690539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3" name="Google Shape;63;p14"/>
          <p:cNvSpPr/>
          <p:nvPr>
            <p:ph idx="9" type="pic"/>
          </p:nvPr>
        </p:nvSpPr>
        <p:spPr>
          <a:xfrm>
            <a:off x="6509112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4" name="Google Shape;64;p14"/>
          <p:cNvSpPr/>
          <p:nvPr>
            <p:ph idx="13" type="pic"/>
          </p:nvPr>
        </p:nvSpPr>
        <p:spPr>
          <a:xfrm>
            <a:off x="7327685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5" name="Google Shape;65;p14"/>
          <p:cNvSpPr/>
          <p:nvPr>
            <p:ph idx="14" type="pic"/>
          </p:nvPr>
        </p:nvSpPr>
        <p:spPr>
          <a:xfrm>
            <a:off x="8146257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6" name="Google Shape;66;p14"/>
          <p:cNvSpPr/>
          <p:nvPr>
            <p:ph idx="15" type="pic"/>
          </p:nvPr>
        </p:nvSpPr>
        <p:spPr>
          <a:xfrm>
            <a:off x="779102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7" name="Google Shape;67;p14"/>
          <p:cNvSpPr/>
          <p:nvPr>
            <p:ph idx="16" type="pic"/>
          </p:nvPr>
        </p:nvSpPr>
        <p:spPr>
          <a:xfrm>
            <a:off x="1597675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8" name="Google Shape;68;p14"/>
          <p:cNvSpPr/>
          <p:nvPr>
            <p:ph idx="17" type="pic"/>
          </p:nvPr>
        </p:nvSpPr>
        <p:spPr>
          <a:xfrm>
            <a:off x="2416248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9" name="Google Shape;69;p14"/>
          <p:cNvSpPr/>
          <p:nvPr>
            <p:ph idx="18" type="pic"/>
          </p:nvPr>
        </p:nvSpPr>
        <p:spPr>
          <a:xfrm>
            <a:off x="3234821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0" name="Google Shape;70;p14"/>
          <p:cNvSpPr/>
          <p:nvPr>
            <p:ph idx="19" type="pic"/>
          </p:nvPr>
        </p:nvSpPr>
        <p:spPr>
          <a:xfrm>
            <a:off x="4053393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1" name="Google Shape;71;p14"/>
          <p:cNvSpPr/>
          <p:nvPr>
            <p:ph idx="20" type="pic"/>
          </p:nvPr>
        </p:nvSpPr>
        <p:spPr>
          <a:xfrm>
            <a:off x="4871966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2" name="Google Shape;72;p14"/>
          <p:cNvSpPr/>
          <p:nvPr>
            <p:ph idx="21" type="pic"/>
          </p:nvPr>
        </p:nvSpPr>
        <p:spPr>
          <a:xfrm>
            <a:off x="5690539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3" name="Google Shape;73;p14"/>
          <p:cNvSpPr/>
          <p:nvPr>
            <p:ph idx="22" type="pic"/>
          </p:nvPr>
        </p:nvSpPr>
        <p:spPr>
          <a:xfrm>
            <a:off x="6509112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4" name="Google Shape;74;p14"/>
          <p:cNvSpPr/>
          <p:nvPr>
            <p:ph idx="23" type="pic"/>
          </p:nvPr>
        </p:nvSpPr>
        <p:spPr>
          <a:xfrm>
            <a:off x="7327685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5" name="Google Shape;75;p14"/>
          <p:cNvSpPr/>
          <p:nvPr>
            <p:ph idx="24" type="pic"/>
          </p:nvPr>
        </p:nvSpPr>
        <p:spPr>
          <a:xfrm>
            <a:off x="8146257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6" name="Google Shape;76;p14"/>
          <p:cNvSpPr/>
          <p:nvPr>
            <p:ph idx="25" type="pic"/>
          </p:nvPr>
        </p:nvSpPr>
        <p:spPr>
          <a:xfrm>
            <a:off x="779102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7" name="Google Shape;77;p14"/>
          <p:cNvSpPr/>
          <p:nvPr>
            <p:ph idx="26" type="pic"/>
          </p:nvPr>
        </p:nvSpPr>
        <p:spPr>
          <a:xfrm>
            <a:off x="1597675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8" name="Google Shape;78;p14"/>
          <p:cNvSpPr/>
          <p:nvPr>
            <p:ph idx="27" type="pic"/>
          </p:nvPr>
        </p:nvSpPr>
        <p:spPr>
          <a:xfrm>
            <a:off x="2416248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9" name="Google Shape;79;p14"/>
          <p:cNvSpPr/>
          <p:nvPr>
            <p:ph idx="28" type="pic"/>
          </p:nvPr>
        </p:nvSpPr>
        <p:spPr>
          <a:xfrm>
            <a:off x="3234821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0" name="Google Shape;80;p14"/>
          <p:cNvSpPr/>
          <p:nvPr>
            <p:ph idx="29" type="pic"/>
          </p:nvPr>
        </p:nvSpPr>
        <p:spPr>
          <a:xfrm>
            <a:off x="4053393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1" name="Google Shape;81;p14"/>
          <p:cNvSpPr/>
          <p:nvPr>
            <p:ph idx="30" type="pic"/>
          </p:nvPr>
        </p:nvSpPr>
        <p:spPr>
          <a:xfrm>
            <a:off x="4871966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2" name="Google Shape;82;p14"/>
          <p:cNvSpPr/>
          <p:nvPr>
            <p:ph idx="31" type="pic"/>
          </p:nvPr>
        </p:nvSpPr>
        <p:spPr>
          <a:xfrm>
            <a:off x="5690539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3" name="Google Shape;83;p14"/>
          <p:cNvSpPr/>
          <p:nvPr>
            <p:ph idx="32" type="pic"/>
          </p:nvPr>
        </p:nvSpPr>
        <p:spPr>
          <a:xfrm>
            <a:off x="6509112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4" name="Google Shape;84;p14"/>
          <p:cNvSpPr/>
          <p:nvPr>
            <p:ph idx="33" type="pic"/>
          </p:nvPr>
        </p:nvSpPr>
        <p:spPr>
          <a:xfrm>
            <a:off x="7327685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5" name="Google Shape;85;p14"/>
          <p:cNvSpPr/>
          <p:nvPr>
            <p:ph idx="34" type="pic"/>
          </p:nvPr>
        </p:nvSpPr>
        <p:spPr>
          <a:xfrm>
            <a:off x="8146257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7465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7465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7465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7465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7465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7465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7465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7465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7465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0" name="Google Shape;90;p15"/>
          <p:cNvCxnSpPr/>
          <p:nvPr/>
        </p:nvCxnSpPr>
        <p:spPr>
          <a:xfrm>
            <a:off x="5517201" y="3932362"/>
            <a:ext cx="446482" cy="0"/>
          </a:xfrm>
          <a:prstGeom prst="straightConnector1">
            <a:avLst/>
          </a:prstGeom>
          <a:noFill/>
          <a:ln cap="flat" cmpd="sng" w="25400">
            <a:solidFill>
              <a:srgbClr val="D6D7DA"/>
            </a:solidFill>
            <a:prstDash val="solid"/>
            <a:miter lim="400000"/>
            <a:headEnd len="sm" w="sm" type="none"/>
            <a:tailEnd len="sm" w="sm" type="none"/>
          </a:ln>
        </p:spPr>
      </p:cxnSp>
      <p:cxnSp>
        <p:nvCxnSpPr>
          <p:cNvPr id="91" name="Google Shape;91;p15"/>
          <p:cNvCxnSpPr/>
          <p:nvPr/>
        </p:nvCxnSpPr>
        <p:spPr>
          <a:xfrm>
            <a:off x="5517201" y="1212849"/>
            <a:ext cx="446482" cy="0"/>
          </a:xfrm>
          <a:prstGeom prst="straightConnector1">
            <a:avLst/>
          </a:prstGeom>
          <a:noFill/>
          <a:ln cap="flat" cmpd="sng" w="25400">
            <a:solidFill>
              <a:srgbClr val="D6D7DA"/>
            </a:solidFill>
            <a:prstDash val="solid"/>
            <a:miter lim="400000"/>
            <a:headEnd len="sm" w="sm" type="none"/>
            <a:tailEnd len="sm" w="sm" type="none"/>
          </a:ln>
        </p:spPr>
      </p:cxnSp>
      <p:cxnSp>
        <p:nvCxnSpPr>
          <p:cNvPr id="92" name="Google Shape;92;p15"/>
          <p:cNvCxnSpPr/>
          <p:nvPr/>
        </p:nvCxnSpPr>
        <p:spPr>
          <a:xfrm>
            <a:off x="5520376" y="2573462"/>
            <a:ext cx="446483" cy="0"/>
          </a:xfrm>
          <a:prstGeom prst="straightConnector1">
            <a:avLst/>
          </a:prstGeom>
          <a:noFill/>
          <a:ln cap="flat" cmpd="sng" w="25400">
            <a:solidFill>
              <a:srgbClr val="D6D7DA"/>
            </a:solidFill>
            <a:prstDash val="solid"/>
            <a:miter lim="400000"/>
            <a:headEnd len="sm" w="sm" type="none"/>
            <a:tailEnd len="sm" w="sm" type="none"/>
          </a:ln>
        </p:spPr>
      </p:cxnSp>
      <p:cxnSp>
        <p:nvCxnSpPr>
          <p:cNvPr id="93" name="Google Shape;93;p15"/>
          <p:cNvCxnSpPr/>
          <p:nvPr/>
        </p:nvCxnSpPr>
        <p:spPr>
          <a:xfrm>
            <a:off x="2633115" y="2571750"/>
            <a:ext cx="965816" cy="0"/>
          </a:xfrm>
          <a:prstGeom prst="straightConnector1">
            <a:avLst/>
          </a:prstGeom>
          <a:noFill/>
          <a:ln cap="flat" cmpd="sng" w="25400">
            <a:solidFill>
              <a:srgbClr val="D6D7DA"/>
            </a:solidFill>
            <a:prstDash val="solid"/>
            <a:miter lim="400000"/>
            <a:headEnd len="sm" w="sm" type="none"/>
            <a:tailEnd len="sm" w="sm" type="none"/>
          </a:ln>
        </p:spPr>
      </p:cxnSp>
      <p:sp>
        <p:nvSpPr>
          <p:cNvPr id="94" name="Google Shape;94;p15"/>
          <p:cNvSpPr/>
          <p:nvPr/>
        </p:nvSpPr>
        <p:spPr>
          <a:xfrm rot="-5400000">
            <a:off x="1948987" y="2321581"/>
            <a:ext cx="2719221" cy="505101"/>
          </a:xfrm>
          <a:custGeom>
            <a:rect b="b" l="l" r="r" t="t"/>
            <a:pathLst>
              <a:path extrusionOk="0" h="21521" w="21600">
                <a:moveTo>
                  <a:pt x="0" y="21410"/>
                </a:moveTo>
                <a:lnTo>
                  <a:pt x="0" y="4159"/>
                </a:lnTo>
                <a:cubicBezTo>
                  <a:pt x="1" y="3036"/>
                  <a:pt x="87" y="1963"/>
                  <a:pt x="237" y="1182"/>
                </a:cubicBezTo>
                <a:cubicBezTo>
                  <a:pt x="398" y="347"/>
                  <a:pt x="617" y="-79"/>
                  <a:pt x="841" y="12"/>
                </a:cubicBezTo>
                <a:lnTo>
                  <a:pt x="20842" y="12"/>
                </a:lnTo>
                <a:cubicBezTo>
                  <a:pt x="21065" y="27"/>
                  <a:pt x="21276" y="560"/>
                  <a:pt x="21420" y="1474"/>
                </a:cubicBezTo>
                <a:cubicBezTo>
                  <a:pt x="21535" y="2202"/>
                  <a:pt x="21598" y="3121"/>
                  <a:pt x="21600" y="4074"/>
                </a:cubicBezTo>
                <a:lnTo>
                  <a:pt x="21600" y="21521"/>
                </a:lnTo>
              </a:path>
            </a:pathLst>
          </a:custGeom>
          <a:noFill/>
          <a:ln cap="flat" cmpd="sng" w="25400">
            <a:solidFill>
              <a:srgbClr val="D5D7DA"/>
            </a:solidFill>
            <a:prstDash val="solid"/>
            <a:miter lim="400000"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5" name="Google Shape;95;p15"/>
          <p:cNvSpPr/>
          <p:nvPr/>
        </p:nvSpPr>
        <p:spPr>
          <a:xfrm>
            <a:off x="609397" y="2345705"/>
            <a:ext cx="2091926" cy="461616"/>
          </a:xfrm>
          <a:custGeom>
            <a:rect b="b" l="l" r="r" t="t"/>
            <a:pathLst>
              <a:path extrusionOk="0" h="21600" w="21600">
                <a:moveTo>
                  <a:pt x="917" y="0"/>
                </a:moveTo>
                <a:lnTo>
                  <a:pt x="20683" y="0"/>
                </a:lnTo>
                <a:cubicBezTo>
                  <a:pt x="20815" y="0"/>
                  <a:pt x="20914" y="0"/>
                  <a:pt x="20998" y="25"/>
                </a:cubicBezTo>
                <a:cubicBezTo>
                  <a:pt x="21082" y="51"/>
                  <a:pt x="21150" y="102"/>
                  <a:pt x="21221" y="204"/>
                </a:cubicBezTo>
                <a:cubicBezTo>
                  <a:pt x="21299" y="332"/>
                  <a:pt x="21368" y="534"/>
                  <a:pt x="21425" y="792"/>
                </a:cubicBezTo>
                <a:cubicBezTo>
                  <a:pt x="21482" y="1051"/>
                  <a:pt x="21527" y="1365"/>
                  <a:pt x="21555" y="1716"/>
                </a:cubicBezTo>
                <a:cubicBezTo>
                  <a:pt x="21578" y="2037"/>
                  <a:pt x="21589" y="2349"/>
                  <a:pt x="21594" y="2732"/>
                </a:cubicBezTo>
                <a:cubicBezTo>
                  <a:pt x="21600" y="3115"/>
                  <a:pt x="21600" y="3568"/>
                  <a:pt x="21600" y="4173"/>
                </a:cubicBezTo>
                <a:lnTo>
                  <a:pt x="21600" y="17445"/>
                </a:lnTo>
                <a:cubicBezTo>
                  <a:pt x="21600" y="18041"/>
                  <a:pt x="21600" y="18490"/>
                  <a:pt x="21594" y="18870"/>
                </a:cubicBezTo>
                <a:cubicBezTo>
                  <a:pt x="21589" y="19251"/>
                  <a:pt x="21578" y="19563"/>
                  <a:pt x="21555" y="19884"/>
                </a:cubicBezTo>
                <a:cubicBezTo>
                  <a:pt x="21527" y="20235"/>
                  <a:pt x="21482" y="20549"/>
                  <a:pt x="21425" y="20808"/>
                </a:cubicBezTo>
                <a:cubicBezTo>
                  <a:pt x="21368" y="21066"/>
                  <a:pt x="21299" y="21268"/>
                  <a:pt x="21221" y="21396"/>
                </a:cubicBezTo>
                <a:cubicBezTo>
                  <a:pt x="21150" y="21498"/>
                  <a:pt x="21082" y="21549"/>
                  <a:pt x="20997" y="21575"/>
                </a:cubicBezTo>
                <a:cubicBezTo>
                  <a:pt x="20913" y="21600"/>
                  <a:pt x="20813" y="21600"/>
                  <a:pt x="20679" y="21600"/>
                </a:cubicBezTo>
                <a:lnTo>
                  <a:pt x="917" y="21600"/>
                </a:lnTo>
                <a:cubicBezTo>
                  <a:pt x="785" y="21600"/>
                  <a:pt x="686" y="21600"/>
                  <a:pt x="602" y="21575"/>
                </a:cubicBezTo>
                <a:cubicBezTo>
                  <a:pt x="518" y="21549"/>
                  <a:pt x="450" y="21498"/>
                  <a:pt x="379" y="21396"/>
                </a:cubicBezTo>
                <a:cubicBezTo>
                  <a:pt x="301" y="21268"/>
                  <a:pt x="232" y="21066"/>
                  <a:pt x="175" y="20808"/>
                </a:cubicBezTo>
                <a:cubicBezTo>
                  <a:pt x="118" y="20549"/>
                  <a:pt x="73" y="20235"/>
                  <a:pt x="45" y="19884"/>
                </a:cubicBezTo>
                <a:cubicBezTo>
                  <a:pt x="22" y="19563"/>
                  <a:pt x="11" y="19251"/>
                  <a:pt x="6" y="18868"/>
                </a:cubicBezTo>
                <a:cubicBezTo>
                  <a:pt x="0" y="18485"/>
                  <a:pt x="0" y="18032"/>
                  <a:pt x="0" y="17427"/>
                </a:cubicBezTo>
                <a:lnTo>
                  <a:pt x="0" y="4155"/>
                </a:lnTo>
                <a:cubicBezTo>
                  <a:pt x="0" y="3559"/>
                  <a:pt x="0" y="3110"/>
                  <a:pt x="6" y="2730"/>
                </a:cubicBezTo>
                <a:cubicBezTo>
                  <a:pt x="11" y="2349"/>
                  <a:pt x="22" y="2037"/>
                  <a:pt x="45" y="1716"/>
                </a:cubicBezTo>
                <a:cubicBezTo>
                  <a:pt x="73" y="1365"/>
                  <a:pt x="118" y="1051"/>
                  <a:pt x="175" y="792"/>
                </a:cubicBezTo>
                <a:cubicBezTo>
                  <a:pt x="232" y="534"/>
                  <a:pt x="301" y="332"/>
                  <a:pt x="379" y="204"/>
                </a:cubicBezTo>
                <a:cubicBezTo>
                  <a:pt x="450" y="102"/>
                  <a:pt x="518" y="51"/>
                  <a:pt x="603" y="25"/>
                </a:cubicBezTo>
                <a:cubicBezTo>
                  <a:pt x="687" y="0"/>
                  <a:pt x="787" y="0"/>
                  <a:pt x="921" y="0"/>
                </a:cubicBezTo>
                <a:lnTo>
                  <a:pt x="917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6" name="Google Shape;96;p15"/>
          <p:cNvSpPr txBox="1"/>
          <p:nvPr/>
        </p:nvSpPr>
        <p:spPr>
          <a:xfrm>
            <a:off x="1471283" y="2471738"/>
            <a:ext cx="1120089" cy="200025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Barlow"/>
              <a:buNone/>
            </a:pPr>
            <a:r>
              <a:rPr b="1" i="0" lang="en-GB" sz="1100" u="none" cap="none" strike="noStrike">
                <a:solidFill>
                  <a:srgbClr val="FFFFFF"/>
                </a:solidFill>
                <a:latin typeface="Barlow"/>
                <a:ea typeface="Barlow"/>
                <a:cs typeface="Barlow"/>
                <a:sym typeface="Barlow"/>
              </a:rPr>
              <a:t>Text Placeholder</a:t>
            </a:r>
            <a:endParaRPr sz="500"/>
          </a:p>
        </p:txBody>
      </p:sp>
      <p:sp>
        <p:nvSpPr>
          <p:cNvPr id="97" name="Google Shape;97;p15"/>
          <p:cNvSpPr/>
          <p:nvPr/>
        </p:nvSpPr>
        <p:spPr>
          <a:xfrm>
            <a:off x="747981" y="2249202"/>
            <a:ext cx="645096" cy="64509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8" name="Google Shape;98;p15"/>
          <p:cNvSpPr/>
          <p:nvPr/>
        </p:nvSpPr>
        <p:spPr>
          <a:xfrm>
            <a:off x="3497580" y="986804"/>
            <a:ext cx="2091926" cy="461616"/>
          </a:xfrm>
          <a:custGeom>
            <a:rect b="b" l="l" r="r" t="t"/>
            <a:pathLst>
              <a:path extrusionOk="0" h="21600" w="21600">
                <a:moveTo>
                  <a:pt x="917" y="0"/>
                </a:moveTo>
                <a:lnTo>
                  <a:pt x="20683" y="0"/>
                </a:lnTo>
                <a:cubicBezTo>
                  <a:pt x="20815" y="0"/>
                  <a:pt x="20914" y="0"/>
                  <a:pt x="20998" y="25"/>
                </a:cubicBezTo>
                <a:cubicBezTo>
                  <a:pt x="21082" y="51"/>
                  <a:pt x="21150" y="102"/>
                  <a:pt x="21221" y="204"/>
                </a:cubicBezTo>
                <a:cubicBezTo>
                  <a:pt x="21299" y="332"/>
                  <a:pt x="21368" y="534"/>
                  <a:pt x="21425" y="792"/>
                </a:cubicBezTo>
                <a:cubicBezTo>
                  <a:pt x="21482" y="1051"/>
                  <a:pt x="21527" y="1365"/>
                  <a:pt x="21555" y="1716"/>
                </a:cubicBezTo>
                <a:cubicBezTo>
                  <a:pt x="21578" y="2037"/>
                  <a:pt x="21589" y="2349"/>
                  <a:pt x="21594" y="2732"/>
                </a:cubicBezTo>
                <a:cubicBezTo>
                  <a:pt x="21600" y="3115"/>
                  <a:pt x="21600" y="3568"/>
                  <a:pt x="21600" y="4173"/>
                </a:cubicBezTo>
                <a:lnTo>
                  <a:pt x="21600" y="17445"/>
                </a:lnTo>
                <a:cubicBezTo>
                  <a:pt x="21600" y="18041"/>
                  <a:pt x="21600" y="18490"/>
                  <a:pt x="21594" y="18870"/>
                </a:cubicBezTo>
                <a:cubicBezTo>
                  <a:pt x="21589" y="19251"/>
                  <a:pt x="21578" y="19563"/>
                  <a:pt x="21555" y="19884"/>
                </a:cubicBezTo>
                <a:cubicBezTo>
                  <a:pt x="21527" y="20235"/>
                  <a:pt x="21482" y="20549"/>
                  <a:pt x="21425" y="20808"/>
                </a:cubicBezTo>
                <a:cubicBezTo>
                  <a:pt x="21368" y="21066"/>
                  <a:pt x="21299" y="21268"/>
                  <a:pt x="21221" y="21396"/>
                </a:cubicBezTo>
                <a:cubicBezTo>
                  <a:pt x="21150" y="21498"/>
                  <a:pt x="21082" y="21549"/>
                  <a:pt x="20997" y="21575"/>
                </a:cubicBezTo>
                <a:cubicBezTo>
                  <a:pt x="20913" y="21600"/>
                  <a:pt x="20813" y="21600"/>
                  <a:pt x="20679" y="21600"/>
                </a:cubicBezTo>
                <a:lnTo>
                  <a:pt x="917" y="21600"/>
                </a:lnTo>
                <a:cubicBezTo>
                  <a:pt x="785" y="21600"/>
                  <a:pt x="686" y="21600"/>
                  <a:pt x="602" y="21575"/>
                </a:cubicBezTo>
                <a:cubicBezTo>
                  <a:pt x="518" y="21549"/>
                  <a:pt x="450" y="21498"/>
                  <a:pt x="379" y="21396"/>
                </a:cubicBezTo>
                <a:cubicBezTo>
                  <a:pt x="301" y="21268"/>
                  <a:pt x="232" y="21066"/>
                  <a:pt x="175" y="20808"/>
                </a:cubicBezTo>
                <a:cubicBezTo>
                  <a:pt x="118" y="20549"/>
                  <a:pt x="73" y="20235"/>
                  <a:pt x="45" y="19884"/>
                </a:cubicBezTo>
                <a:cubicBezTo>
                  <a:pt x="22" y="19563"/>
                  <a:pt x="11" y="19251"/>
                  <a:pt x="6" y="18868"/>
                </a:cubicBezTo>
                <a:cubicBezTo>
                  <a:pt x="0" y="18485"/>
                  <a:pt x="0" y="18032"/>
                  <a:pt x="0" y="17427"/>
                </a:cubicBezTo>
                <a:lnTo>
                  <a:pt x="0" y="4155"/>
                </a:lnTo>
                <a:cubicBezTo>
                  <a:pt x="0" y="3559"/>
                  <a:pt x="0" y="3110"/>
                  <a:pt x="6" y="2730"/>
                </a:cubicBezTo>
                <a:cubicBezTo>
                  <a:pt x="11" y="2349"/>
                  <a:pt x="22" y="2037"/>
                  <a:pt x="45" y="1716"/>
                </a:cubicBezTo>
                <a:cubicBezTo>
                  <a:pt x="73" y="1365"/>
                  <a:pt x="118" y="1051"/>
                  <a:pt x="175" y="792"/>
                </a:cubicBezTo>
                <a:cubicBezTo>
                  <a:pt x="232" y="534"/>
                  <a:pt x="301" y="332"/>
                  <a:pt x="379" y="204"/>
                </a:cubicBezTo>
                <a:cubicBezTo>
                  <a:pt x="450" y="102"/>
                  <a:pt x="518" y="51"/>
                  <a:pt x="603" y="25"/>
                </a:cubicBezTo>
                <a:cubicBezTo>
                  <a:pt x="687" y="0"/>
                  <a:pt x="787" y="0"/>
                  <a:pt x="921" y="0"/>
                </a:cubicBezTo>
                <a:lnTo>
                  <a:pt x="91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9" name="Google Shape;99;p15"/>
          <p:cNvSpPr txBox="1"/>
          <p:nvPr/>
        </p:nvSpPr>
        <p:spPr>
          <a:xfrm>
            <a:off x="4359466" y="1112837"/>
            <a:ext cx="1120089" cy="200025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Barlow"/>
              <a:buNone/>
            </a:pPr>
            <a:r>
              <a:rPr b="1" i="0" lang="en-GB" sz="1100" u="none" cap="none" strike="noStrike">
                <a:solidFill>
                  <a:srgbClr val="FFFFFF"/>
                </a:solidFill>
                <a:latin typeface="Barlow"/>
                <a:ea typeface="Barlow"/>
                <a:cs typeface="Barlow"/>
                <a:sym typeface="Barlow"/>
              </a:rPr>
              <a:t>Text Placeholder</a:t>
            </a:r>
            <a:endParaRPr sz="500"/>
          </a:p>
        </p:txBody>
      </p:sp>
      <p:sp>
        <p:nvSpPr>
          <p:cNvPr id="100" name="Google Shape;100;p15"/>
          <p:cNvSpPr/>
          <p:nvPr/>
        </p:nvSpPr>
        <p:spPr>
          <a:xfrm>
            <a:off x="3636165" y="890302"/>
            <a:ext cx="645096" cy="6450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01" name="Google Shape;101;p15"/>
          <p:cNvSpPr/>
          <p:nvPr/>
        </p:nvSpPr>
        <p:spPr>
          <a:xfrm>
            <a:off x="3497580" y="3704605"/>
            <a:ext cx="2091926" cy="461616"/>
          </a:xfrm>
          <a:custGeom>
            <a:rect b="b" l="l" r="r" t="t"/>
            <a:pathLst>
              <a:path extrusionOk="0" h="21600" w="21600">
                <a:moveTo>
                  <a:pt x="917" y="0"/>
                </a:moveTo>
                <a:lnTo>
                  <a:pt x="20683" y="0"/>
                </a:lnTo>
                <a:cubicBezTo>
                  <a:pt x="20815" y="0"/>
                  <a:pt x="20914" y="0"/>
                  <a:pt x="20998" y="25"/>
                </a:cubicBezTo>
                <a:cubicBezTo>
                  <a:pt x="21082" y="51"/>
                  <a:pt x="21150" y="102"/>
                  <a:pt x="21221" y="204"/>
                </a:cubicBezTo>
                <a:cubicBezTo>
                  <a:pt x="21299" y="332"/>
                  <a:pt x="21368" y="534"/>
                  <a:pt x="21425" y="792"/>
                </a:cubicBezTo>
                <a:cubicBezTo>
                  <a:pt x="21482" y="1051"/>
                  <a:pt x="21527" y="1365"/>
                  <a:pt x="21555" y="1716"/>
                </a:cubicBezTo>
                <a:cubicBezTo>
                  <a:pt x="21578" y="2037"/>
                  <a:pt x="21589" y="2349"/>
                  <a:pt x="21594" y="2732"/>
                </a:cubicBezTo>
                <a:cubicBezTo>
                  <a:pt x="21600" y="3115"/>
                  <a:pt x="21600" y="3568"/>
                  <a:pt x="21600" y="4173"/>
                </a:cubicBezTo>
                <a:lnTo>
                  <a:pt x="21600" y="17445"/>
                </a:lnTo>
                <a:cubicBezTo>
                  <a:pt x="21600" y="18041"/>
                  <a:pt x="21600" y="18490"/>
                  <a:pt x="21594" y="18870"/>
                </a:cubicBezTo>
                <a:cubicBezTo>
                  <a:pt x="21589" y="19251"/>
                  <a:pt x="21578" y="19563"/>
                  <a:pt x="21555" y="19884"/>
                </a:cubicBezTo>
                <a:cubicBezTo>
                  <a:pt x="21527" y="20235"/>
                  <a:pt x="21482" y="20549"/>
                  <a:pt x="21425" y="20808"/>
                </a:cubicBezTo>
                <a:cubicBezTo>
                  <a:pt x="21368" y="21066"/>
                  <a:pt x="21299" y="21268"/>
                  <a:pt x="21221" y="21396"/>
                </a:cubicBezTo>
                <a:cubicBezTo>
                  <a:pt x="21150" y="21498"/>
                  <a:pt x="21082" y="21549"/>
                  <a:pt x="20997" y="21575"/>
                </a:cubicBezTo>
                <a:cubicBezTo>
                  <a:pt x="20913" y="21600"/>
                  <a:pt x="20813" y="21600"/>
                  <a:pt x="20679" y="21600"/>
                </a:cubicBezTo>
                <a:lnTo>
                  <a:pt x="917" y="21600"/>
                </a:lnTo>
                <a:cubicBezTo>
                  <a:pt x="785" y="21600"/>
                  <a:pt x="686" y="21600"/>
                  <a:pt x="602" y="21575"/>
                </a:cubicBezTo>
                <a:cubicBezTo>
                  <a:pt x="518" y="21549"/>
                  <a:pt x="450" y="21498"/>
                  <a:pt x="379" y="21396"/>
                </a:cubicBezTo>
                <a:cubicBezTo>
                  <a:pt x="301" y="21268"/>
                  <a:pt x="232" y="21066"/>
                  <a:pt x="175" y="20808"/>
                </a:cubicBezTo>
                <a:cubicBezTo>
                  <a:pt x="118" y="20549"/>
                  <a:pt x="73" y="20235"/>
                  <a:pt x="45" y="19884"/>
                </a:cubicBezTo>
                <a:cubicBezTo>
                  <a:pt x="22" y="19563"/>
                  <a:pt x="11" y="19251"/>
                  <a:pt x="6" y="18868"/>
                </a:cubicBezTo>
                <a:cubicBezTo>
                  <a:pt x="0" y="18485"/>
                  <a:pt x="0" y="18032"/>
                  <a:pt x="0" y="17427"/>
                </a:cubicBezTo>
                <a:lnTo>
                  <a:pt x="0" y="4155"/>
                </a:lnTo>
                <a:cubicBezTo>
                  <a:pt x="0" y="3559"/>
                  <a:pt x="0" y="3110"/>
                  <a:pt x="6" y="2730"/>
                </a:cubicBezTo>
                <a:cubicBezTo>
                  <a:pt x="11" y="2349"/>
                  <a:pt x="22" y="2037"/>
                  <a:pt x="45" y="1716"/>
                </a:cubicBezTo>
                <a:cubicBezTo>
                  <a:pt x="73" y="1365"/>
                  <a:pt x="118" y="1051"/>
                  <a:pt x="175" y="792"/>
                </a:cubicBezTo>
                <a:cubicBezTo>
                  <a:pt x="232" y="534"/>
                  <a:pt x="301" y="332"/>
                  <a:pt x="379" y="204"/>
                </a:cubicBezTo>
                <a:cubicBezTo>
                  <a:pt x="450" y="102"/>
                  <a:pt x="518" y="51"/>
                  <a:pt x="603" y="25"/>
                </a:cubicBezTo>
                <a:cubicBezTo>
                  <a:pt x="687" y="0"/>
                  <a:pt x="787" y="0"/>
                  <a:pt x="921" y="0"/>
                </a:cubicBezTo>
                <a:lnTo>
                  <a:pt x="91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02" name="Google Shape;102;p15"/>
          <p:cNvSpPr txBox="1"/>
          <p:nvPr/>
        </p:nvSpPr>
        <p:spPr>
          <a:xfrm>
            <a:off x="4359466" y="3830638"/>
            <a:ext cx="1120089" cy="200025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Barlow"/>
              <a:buNone/>
            </a:pPr>
            <a:r>
              <a:rPr b="1" i="0" lang="en-GB" sz="1100" u="none" cap="none" strike="noStrike">
                <a:solidFill>
                  <a:srgbClr val="FFFFFF"/>
                </a:solidFill>
                <a:latin typeface="Barlow"/>
                <a:ea typeface="Barlow"/>
                <a:cs typeface="Barlow"/>
                <a:sym typeface="Barlow"/>
              </a:rPr>
              <a:t>Text Placeholder</a:t>
            </a:r>
            <a:endParaRPr sz="500"/>
          </a:p>
        </p:txBody>
      </p:sp>
      <p:sp>
        <p:nvSpPr>
          <p:cNvPr id="103" name="Google Shape;103;p15"/>
          <p:cNvSpPr/>
          <p:nvPr/>
        </p:nvSpPr>
        <p:spPr>
          <a:xfrm>
            <a:off x="3636165" y="3608102"/>
            <a:ext cx="645096" cy="64509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04" name="Google Shape;104;p15"/>
          <p:cNvSpPr/>
          <p:nvPr/>
        </p:nvSpPr>
        <p:spPr>
          <a:xfrm>
            <a:off x="3497580" y="2345705"/>
            <a:ext cx="2091926" cy="461616"/>
          </a:xfrm>
          <a:custGeom>
            <a:rect b="b" l="l" r="r" t="t"/>
            <a:pathLst>
              <a:path extrusionOk="0" h="21600" w="21600">
                <a:moveTo>
                  <a:pt x="917" y="0"/>
                </a:moveTo>
                <a:lnTo>
                  <a:pt x="20683" y="0"/>
                </a:lnTo>
                <a:cubicBezTo>
                  <a:pt x="20815" y="0"/>
                  <a:pt x="20914" y="0"/>
                  <a:pt x="20998" y="25"/>
                </a:cubicBezTo>
                <a:cubicBezTo>
                  <a:pt x="21082" y="51"/>
                  <a:pt x="21150" y="102"/>
                  <a:pt x="21221" y="204"/>
                </a:cubicBezTo>
                <a:cubicBezTo>
                  <a:pt x="21299" y="332"/>
                  <a:pt x="21368" y="534"/>
                  <a:pt x="21425" y="792"/>
                </a:cubicBezTo>
                <a:cubicBezTo>
                  <a:pt x="21482" y="1051"/>
                  <a:pt x="21527" y="1365"/>
                  <a:pt x="21555" y="1716"/>
                </a:cubicBezTo>
                <a:cubicBezTo>
                  <a:pt x="21578" y="2037"/>
                  <a:pt x="21589" y="2349"/>
                  <a:pt x="21594" y="2732"/>
                </a:cubicBezTo>
                <a:cubicBezTo>
                  <a:pt x="21600" y="3115"/>
                  <a:pt x="21600" y="3568"/>
                  <a:pt x="21600" y="4173"/>
                </a:cubicBezTo>
                <a:lnTo>
                  <a:pt x="21600" y="17445"/>
                </a:lnTo>
                <a:cubicBezTo>
                  <a:pt x="21600" y="18041"/>
                  <a:pt x="21600" y="18490"/>
                  <a:pt x="21594" y="18870"/>
                </a:cubicBezTo>
                <a:cubicBezTo>
                  <a:pt x="21589" y="19251"/>
                  <a:pt x="21578" y="19563"/>
                  <a:pt x="21555" y="19884"/>
                </a:cubicBezTo>
                <a:cubicBezTo>
                  <a:pt x="21527" y="20235"/>
                  <a:pt x="21482" y="20549"/>
                  <a:pt x="21425" y="20808"/>
                </a:cubicBezTo>
                <a:cubicBezTo>
                  <a:pt x="21368" y="21066"/>
                  <a:pt x="21299" y="21268"/>
                  <a:pt x="21221" y="21396"/>
                </a:cubicBezTo>
                <a:cubicBezTo>
                  <a:pt x="21150" y="21498"/>
                  <a:pt x="21082" y="21549"/>
                  <a:pt x="20997" y="21575"/>
                </a:cubicBezTo>
                <a:cubicBezTo>
                  <a:pt x="20913" y="21600"/>
                  <a:pt x="20813" y="21600"/>
                  <a:pt x="20679" y="21600"/>
                </a:cubicBezTo>
                <a:lnTo>
                  <a:pt x="917" y="21600"/>
                </a:lnTo>
                <a:cubicBezTo>
                  <a:pt x="785" y="21600"/>
                  <a:pt x="686" y="21600"/>
                  <a:pt x="602" y="21575"/>
                </a:cubicBezTo>
                <a:cubicBezTo>
                  <a:pt x="518" y="21549"/>
                  <a:pt x="450" y="21498"/>
                  <a:pt x="379" y="21396"/>
                </a:cubicBezTo>
                <a:cubicBezTo>
                  <a:pt x="301" y="21268"/>
                  <a:pt x="232" y="21066"/>
                  <a:pt x="175" y="20808"/>
                </a:cubicBezTo>
                <a:cubicBezTo>
                  <a:pt x="118" y="20549"/>
                  <a:pt x="73" y="20235"/>
                  <a:pt x="45" y="19884"/>
                </a:cubicBezTo>
                <a:cubicBezTo>
                  <a:pt x="22" y="19563"/>
                  <a:pt x="11" y="19251"/>
                  <a:pt x="6" y="18868"/>
                </a:cubicBezTo>
                <a:cubicBezTo>
                  <a:pt x="0" y="18485"/>
                  <a:pt x="0" y="18032"/>
                  <a:pt x="0" y="17427"/>
                </a:cubicBezTo>
                <a:lnTo>
                  <a:pt x="0" y="4155"/>
                </a:lnTo>
                <a:cubicBezTo>
                  <a:pt x="0" y="3559"/>
                  <a:pt x="0" y="3110"/>
                  <a:pt x="6" y="2730"/>
                </a:cubicBezTo>
                <a:cubicBezTo>
                  <a:pt x="11" y="2349"/>
                  <a:pt x="22" y="2037"/>
                  <a:pt x="45" y="1716"/>
                </a:cubicBezTo>
                <a:cubicBezTo>
                  <a:pt x="73" y="1365"/>
                  <a:pt x="118" y="1051"/>
                  <a:pt x="175" y="792"/>
                </a:cubicBezTo>
                <a:cubicBezTo>
                  <a:pt x="232" y="534"/>
                  <a:pt x="301" y="332"/>
                  <a:pt x="379" y="204"/>
                </a:cubicBezTo>
                <a:cubicBezTo>
                  <a:pt x="450" y="102"/>
                  <a:pt x="518" y="51"/>
                  <a:pt x="603" y="25"/>
                </a:cubicBezTo>
                <a:cubicBezTo>
                  <a:pt x="687" y="0"/>
                  <a:pt x="787" y="0"/>
                  <a:pt x="921" y="0"/>
                </a:cubicBezTo>
                <a:lnTo>
                  <a:pt x="91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05" name="Google Shape;105;p15"/>
          <p:cNvSpPr txBox="1"/>
          <p:nvPr/>
        </p:nvSpPr>
        <p:spPr>
          <a:xfrm>
            <a:off x="4359466" y="2471738"/>
            <a:ext cx="1120089" cy="200025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Barlow"/>
              <a:buNone/>
            </a:pPr>
            <a:r>
              <a:rPr b="1" i="0" lang="en-GB" sz="1100" u="none" cap="none" strike="noStrike">
                <a:solidFill>
                  <a:srgbClr val="FFFFFF"/>
                </a:solidFill>
                <a:latin typeface="Barlow"/>
                <a:ea typeface="Barlow"/>
                <a:cs typeface="Barlow"/>
                <a:sym typeface="Barlow"/>
              </a:rPr>
              <a:t>Text Placeholder</a:t>
            </a:r>
            <a:endParaRPr sz="500"/>
          </a:p>
        </p:txBody>
      </p:sp>
      <p:sp>
        <p:nvSpPr>
          <p:cNvPr id="106" name="Google Shape;106;p15"/>
          <p:cNvSpPr/>
          <p:nvPr/>
        </p:nvSpPr>
        <p:spPr>
          <a:xfrm>
            <a:off x="3636165" y="2249202"/>
            <a:ext cx="645096" cy="64509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07" name="Google Shape;107;p15"/>
          <p:cNvSpPr/>
          <p:nvPr/>
        </p:nvSpPr>
        <p:spPr>
          <a:xfrm>
            <a:off x="5927321" y="648690"/>
            <a:ext cx="2599581" cy="1140759"/>
          </a:xfrm>
          <a:custGeom>
            <a:rect b="b" l="l" r="r" t="t"/>
            <a:pathLst>
              <a:path extrusionOk="0" h="21600" w="21600">
                <a:moveTo>
                  <a:pt x="741" y="0"/>
                </a:moveTo>
                <a:lnTo>
                  <a:pt x="20859" y="0"/>
                </a:lnTo>
                <a:cubicBezTo>
                  <a:pt x="20965" y="0"/>
                  <a:pt x="21045" y="0"/>
                  <a:pt x="21113" y="10"/>
                </a:cubicBezTo>
                <a:cubicBezTo>
                  <a:pt x="21181" y="21"/>
                  <a:pt x="21237" y="41"/>
                  <a:pt x="21294" y="83"/>
                </a:cubicBezTo>
                <a:cubicBezTo>
                  <a:pt x="21357" y="135"/>
                  <a:pt x="21413" y="217"/>
                  <a:pt x="21459" y="322"/>
                </a:cubicBezTo>
                <a:cubicBezTo>
                  <a:pt x="21505" y="427"/>
                  <a:pt x="21541" y="555"/>
                  <a:pt x="21564" y="697"/>
                </a:cubicBezTo>
                <a:cubicBezTo>
                  <a:pt x="21582" y="828"/>
                  <a:pt x="21591" y="955"/>
                  <a:pt x="21595" y="1110"/>
                </a:cubicBezTo>
                <a:cubicBezTo>
                  <a:pt x="21600" y="1266"/>
                  <a:pt x="21600" y="1450"/>
                  <a:pt x="21600" y="1696"/>
                </a:cubicBezTo>
                <a:lnTo>
                  <a:pt x="21600" y="19912"/>
                </a:lnTo>
                <a:cubicBezTo>
                  <a:pt x="21600" y="20154"/>
                  <a:pt x="21600" y="20336"/>
                  <a:pt x="21595" y="20491"/>
                </a:cubicBezTo>
                <a:cubicBezTo>
                  <a:pt x="21591" y="20645"/>
                  <a:pt x="21582" y="20772"/>
                  <a:pt x="21564" y="20903"/>
                </a:cubicBezTo>
                <a:cubicBezTo>
                  <a:pt x="21541" y="21045"/>
                  <a:pt x="21505" y="21173"/>
                  <a:pt x="21459" y="21278"/>
                </a:cubicBezTo>
                <a:cubicBezTo>
                  <a:pt x="21413" y="21383"/>
                  <a:pt x="21357" y="21465"/>
                  <a:pt x="21294" y="21517"/>
                </a:cubicBezTo>
                <a:cubicBezTo>
                  <a:pt x="21237" y="21559"/>
                  <a:pt x="21181" y="21579"/>
                  <a:pt x="21113" y="21590"/>
                </a:cubicBezTo>
                <a:cubicBezTo>
                  <a:pt x="21045" y="21600"/>
                  <a:pt x="20964" y="21600"/>
                  <a:pt x="20856" y="21600"/>
                </a:cubicBezTo>
                <a:lnTo>
                  <a:pt x="741" y="21600"/>
                </a:lnTo>
                <a:cubicBezTo>
                  <a:pt x="635" y="21600"/>
                  <a:pt x="555" y="21600"/>
                  <a:pt x="487" y="21590"/>
                </a:cubicBezTo>
                <a:cubicBezTo>
                  <a:pt x="419" y="21579"/>
                  <a:pt x="363" y="21559"/>
                  <a:pt x="306" y="21517"/>
                </a:cubicBezTo>
                <a:cubicBezTo>
                  <a:pt x="243" y="21465"/>
                  <a:pt x="187" y="21383"/>
                  <a:pt x="141" y="21278"/>
                </a:cubicBezTo>
                <a:cubicBezTo>
                  <a:pt x="95" y="21173"/>
                  <a:pt x="59" y="21045"/>
                  <a:pt x="36" y="20903"/>
                </a:cubicBezTo>
                <a:cubicBezTo>
                  <a:pt x="18" y="20772"/>
                  <a:pt x="9" y="20645"/>
                  <a:pt x="5" y="20490"/>
                </a:cubicBezTo>
                <a:cubicBezTo>
                  <a:pt x="0" y="20334"/>
                  <a:pt x="0" y="20150"/>
                  <a:pt x="0" y="19904"/>
                </a:cubicBezTo>
                <a:lnTo>
                  <a:pt x="0" y="1688"/>
                </a:lnTo>
                <a:cubicBezTo>
                  <a:pt x="0" y="1446"/>
                  <a:pt x="0" y="1264"/>
                  <a:pt x="5" y="1109"/>
                </a:cubicBezTo>
                <a:cubicBezTo>
                  <a:pt x="9" y="955"/>
                  <a:pt x="18" y="828"/>
                  <a:pt x="36" y="697"/>
                </a:cubicBezTo>
                <a:cubicBezTo>
                  <a:pt x="59" y="555"/>
                  <a:pt x="95" y="427"/>
                  <a:pt x="141" y="322"/>
                </a:cubicBezTo>
                <a:cubicBezTo>
                  <a:pt x="187" y="217"/>
                  <a:pt x="243" y="135"/>
                  <a:pt x="306" y="83"/>
                </a:cubicBezTo>
                <a:cubicBezTo>
                  <a:pt x="363" y="41"/>
                  <a:pt x="419" y="21"/>
                  <a:pt x="487" y="10"/>
                </a:cubicBezTo>
                <a:cubicBezTo>
                  <a:pt x="555" y="0"/>
                  <a:pt x="636" y="0"/>
                  <a:pt x="744" y="0"/>
                </a:cubicBezTo>
                <a:lnTo>
                  <a:pt x="741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08" name="Google Shape;108;p15"/>
          <p:cNvSpPr txBox="1"/>
          <p:nvPr/>
        </p:nvSpPr>
        <p:spPr>
          <a:xfrm>
            <a:off x="6207829" y="755808"/>
            <a:ext cx="2057614" cy="904094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Barlow Medium"/>
              <a:buNone/>
            </a:pPr>
            <a:r>
              <a:rPr b="0" i="0" lang="en-GB" sz="900" u="none" cap="none" strike="noStrik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Lorem Ipsum is simply dummy typeseg industry. Lorem Ipsum has been the industry's unknown printer took a galle make a type specimen book. centuries, but also the leap unchanged. It popsed</a:t>
            </a:r>
            <a:endParaRPr b="0" i="0" sz="900" u="none" cap="none" strike="noStrike">
              <a:solidFill>
                <a:schemeClr val="dk2"/>
              </a:solidFill>
              <a:latin typeface="Barlow Medium"/>
              <a:ea typeface="Barlow Medium"/>
              <a:cs typeface="Barlow Medium"/>
              <a:sym typeface="Barlow Medium"/>
            </a:endParaRPr>
          </a:p>
        </p:txBody>
      </p:sp>
      <p:sp>
        <p:nvSpPr>
          <p:cNvPr id="109" name="Google Shape;109;p15"/>
          <p:cNvSpPr/>
          <p:nvPr/>
        </p:nvSpPr>
        <p:spPr>
          <a:xfrm>
            <a:off x="5927321" y="2006796"/>
            <a:ext cx="2599581" cy="1140760"/>
          </a:xfrm>
          <a:custGeom>
            <a:rect b="b" l="l" r="r" t="t"/>
            <a:pathLst>
              <a:path extrusionOk="0" h="21600" w="21600">
                <a:moveTo>
                  <a:pt x="741" y="0"/>
                </a:moveTo>
                <a:lnTo>
                  <a:pt x="20859" y="0"/>
                </a:lnTo>
                <a:cubicBezTo>
                  <a:pt x="20965" y="0"/>
                  <a:pt x="21045" y="0"/>
                  <a:pt x="21113" y="10"/>
                </a:cubicBezTo>
                <a:cubicBezTo>
                  <a:pt x="21181" y="21"/>
                  <a:pt x="21237" y="41"/>
                  <a:pt x="21294" y="83"/>
                </a:cubicBezTo>
                <a:cubicBezTo>
                  <a:pt x="21357" y="135"/>
                  <a:pt x="21413" y="217"/>
                  <a:pt x="21459" y="322"/>
                </a:cubicBezTo>
                <a:cubicBezTo>
                  <a:pt x="21505" y="427"/>
                  <a:pt x="21541" y="555"/>
                  <a:pt x="21564" y="697"/>
                </a:cubicBezTo>
                <a:cubicBezTo>
                  <a:pt x="21582" y="828"/>
                  <a:pt x="21591" y="955"/>
                  <a:pt x="21595" y="1110"/>
                </a:cubicBezTo>
                <a:cubicBezTo>
                  <a:pt x="21600" y="1266"/>
                  <a:pt x="21600" y="1450"/>
                  <a:pt x="21600" y="1696"/>
                </a:cubicBezTo>
                <a:lnTo>
                  <a:pt x="21600" y="19912"/>
                </a:lnTo>
                <a:cubicBezTo>
                  <a:pt x="21600" y="20154"/>
                  <a:pt x="21600" y="20336"/>
                  <a:pt x="21595" y="20491"/>
                </a:cubicBezTo>
                <a:cubicBezTo>
                  <a:pt x="21591" y="20645"/>
                  <a:pt x="21582" y="20772"/>
                  <a:pt x="21564" y="20903"/>
                </a:cubicBezTo>
                <a:cubicBezTo>
                  <a:pt x="21541" y="21045"/>
                  <a:pt x="21505" y="21173"/>
                  <a:pt x="21459" y="21278"/>
                </a:cubicBezTo>
                <a:cubicBezTo>
                  <a:pt x="21413" y="21383"/>
                  <a:pt x="21357" y="21465"/>
                  <a:pt x="21294" y="21517"/>
                </a:cubicBezTo>
                <a:cubicBezTo>
                  <a:pt x="21237" y="21559"/>
                  <a:pt x="21181" y="21579"/>
                  <a:pt x="21113" y="21590"/>
                </a:cubicBezTo>
                <a:cubicBezTo>
                  <a:pt x="21045" y="21600"/>
                  <a:pt x="20964" y="21600"/>
                  <a:pt x="20856" y="21600"/>
                </a:cubicBezTo>
                <a:lnTo>
                  <a:pt x="741" y="21600"/>
                </a:lnTo>
                <a:cubicBezTo>
                  <a:pt x="635" y="21600"/>
                  <a:pt x="555" y="21600"/>
                  <a:pt x="487" y="21590"/>
                </a:cubicBezTo>
                <a:cubicBezTo>
                  <a:pt x="419" y="21579"/>
                  <a:pt x="363" y="21559"/>
                  <a:pt x="306" y="21517"/>
                </a:cubicBezTo>
                <a:cubicBezTo>
                  <a:pt x="243" y="21465"/>
                  <a:pt x="187" y="21383"/>
                  <a:pt x="141" y="21278"/>
                </a:cubicBezTo>
                <a:cubicBezTo>
                  <a:pt x="95" y="21173"/>
                  <a:pt x="59" y="21045"/>
                  <a:pt x="36" y="20903"/>
                </a:cubicBezTo>
                <a:cubicBezTo>
                  <a:pt x="18" y="20772"/>
                  <a:pt x="9" y="20645"/>
                  <a:pt x="5" y="20490"/>
                </a:cubicBezTo>
                <a:cubicBezTo>
                  <a:pt x="0" y="20334"/>
                  <a:pt x="0" y="20150"/>
                  <a:pt x="0" y="19904"/>
                </a:cubicBezTo>
                <a:lnTo>
                  <a:pt x="0" y="1688"/>
                </a:lnTo>
                <a:cubicBezTo>
                  <a:pt x="0" y="1446"/>
                  <a:pt x="0" y="1264"/>
                  <a:pt x="5" y="1109"/>
                </a:cubicBezTo>
                <a:cubicBezTo>
                  <a:pt x="9" y="955"/>
                  <a:pt x="18" y="828"/>
                  <a:pt x="36" y="697"/>
                </a:cubicBezTo>
                <a:cubicBezTo>
                  <a:pt x="59" y="555"/>
                  <a:pt x="95" y="427"/>
                  <a:pt x="141" y="322"/>
                </a:cubicBezTo>
                <a:cubicBezTo>
                  <a:pt x="187" y="217"/>
                  <a:pt x="243" y="135"/>
                  <a:pt x="306" y="83"/>
                </a:cubicBezTo>
                <a:cubicBezTo>
                  <a:pt x="363" y="41"/>
                  <a:pt x="419" y="21"/>
                  <a:pt x="487" y="10"/>
                </a:cubicBezTo>
                <a:cubicBezTo>
                  <a:pt x="555" y="0"/>
                  <a:pt x="636" y="0"/>
                  <a:pt x="744" y="0"/>
                </a:cubicBezTo>
                <a:lnTo>
                  <a:pt x="741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0" name="Google Shape;110;p15"/>
          <p:cNvSpPr txBox="1"/>
          <p:nvPr/>
        </p:nvSpPr>
        <p:spPr>
          <a:xfrm>
            <a:off x="6207829" y="2113915"/>
            <a:ext cx="2057614" cy="904093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Barlow Medium"/>
              <a:buNone/>
            </a:pPr>
            <a:r>
              <a:rPr b="0" i="0" lang="en-GB" sz="900" u="none" cap="none" strike="noStrik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Lorem Ipsum is simply dummy typeseg industry. Lorem Ipsum has been the industry's unknown printer took a galle make a type specimen book. centuries, but also the leap unchanged. It popsed</a:t>
            </a:r>
            <a:endParaRPr sz="500"/>
          </a:p>
        </p:txBody>
      </p:sp>
      <p:sp>
        <p:nvSpPr>
          <p:cNvPr id="111" name="Google Shape;111;p15"/>
          <p:cNvSpPr/>
          <p:nvPr/>
        </p:nvSpPr>
        <p:spPr>
          <a:xfrm>
            <a:off x="5927321" y="3364903"/>
            <a:ext cx="2599581" cy="1140759"/>
          </a:xfrm>
          <a:custGeom>
            <a:rect b="b" l="l" r="r" t="t"/>
            <a:pathLst>
              <a:path extrusionOk="0" h="21600" w="21600">
                <a:moveTo>
                  <a:pt x="741" y="0"/>
                </a:moveTo>
                <a:lnTo>
                  <a:pt x="20859" y="0"/>
                </a:lnTo>
                <a:cubicBezTo>
                  <a:pt x="20965" y="0"/>
                  <a:pt x="21045" y="0"/>
                  <a:pt x="21113" y="10"/>
                </a:cubicBezTo>
                <a:cubicBezTo>
                  <a:pt x="21181" y="21"/>
                  <a:pt x="21237" y="41"/>
                  <a:pt x="21294" y="83"/>
                </a:cubicBezTo>
                <a:cubicBezTo>
                  <a:pt x="21357" y="135"/>
                  <a:pt x="21413" y="217"/>
                  <a:pt x="21459" y="322"/>
                </a:cubicBezTo>
                <a:cubicBezTo>
                  <a:pt x="21505" y="427"/>
                  <a:pt x="21541" y="555"/>
                  <a:pt x="21564" y="697"/>
                </a:cubicBezTo>
                <a:cubicBezTo>
                  <a:pt x="21582" y="828"/>
                  <a:pt x="21591" y="955"/>
                  <a:pt x="21595" y="1110"/>
                </a:cubicBezTo>
                <a:cubicBezTo>
                  <a:pt x="21600" y="1266"/>
                  <a:pt x="21600" y="1450"/>
                  <a:pt x="21600" y="1696"/>
                </a:cubicBezTo>
                <a:lnTo>
                  <a:pt x="21600" y="19912"/>
                </a:lnTo>
                <a:cubicBezTo>
                  <a:pt x="21600" y="20154"/>
                  <a:pt x="21600" y="20336"/>
                  <a:pt x="21595" y="20491"/>
                </a:cubicBezTo>
                <a:cubicBezTo>
                  <a:pt x="21591" y="20645"/>
                  <a:pt x="21582" y="20772"/>
                  <a:pt x="21564" y="20903"/>
                </a:cubicBezTo>
                <a:cubicBezTo>
                  <a:pt x="21541" y="21045"/>
                  <a:pt x="21505" y="21173"/>
                  <a:pt x="21459" y="21278"/>
                </a:cubicBezTo>
                <a:cubicBezTo>
                  <a:pt x="21413" y="21383"/>
                  <a:pt x="21357" y="21465"/>
                  <a:pt x="21294" y="21517"/>
                </a:cubicBezTo>
                <a:cubicBezTo>
                  <a:pt x="21237" y="21559"/>
                  <a:pt x="21181" y="21579"/>
                  <a:pt x="21113" y="21590"/>
                </a:cubicBezTo>
                <a:cubicBezTo>
                  <a:pt x="21045" y="21600"/>
                  <a:pt x="20964" y="21600"/>
                  <a:pt x="20856" y="21600"/>
                </a:cubicBezTo>
                <a:lnTo>
                  <a:pt x="741" y="21600"/>
                </a:lnTo>
                <a:cubicBezTo>
                  <a:pt x="635" y="21600"/>
                  <a:pt x="555" y="21600"/>
                  <a:pt x="487" y="21590"/>
                </a:cubicBezTo>
                <a:cubicBezTo>
                  <a:pt x="419" y="21579"/>
                  <a:pt x="363" y="21559"/>
                  <a:pt x="306" y="21517"/>
                </a:cubicBezTo>
                <a:cubicBezTo>
                  <a:pt x="243" y="21465"/>
                  <a:pt x="187" y="21383"/>
                  <a:pt x="141" y="21278"/>
                </a:cubicBezTo>
                <a:cubicBezTo>
                  <a:pt x="95" y="21173"/>
                  <a:pt x="59" y="21045"/>
                  <a:pt x="36" y="20903"/>
                </a:cubicBezTo>
                <a:cubicBezTo>
                  <a:pt x="18" y="20772"/>
                  <a:pt x="9" y="20645"/>
                  <a:pt x="5" y="20490"/>
                </a:cubicBezTo>
                <a:cubicBezTo>
                  <a:pt x="0" y="20334"/>
                  <a:pt x="0" y="20150"/>
                  <a:pt x="0" y="19904"/>
                </a:cubicBezTo>
                <a:lnTo>
                  <a:pt x="0" y="1688"/>
                </a:lnTo>
                <a:cubicBezTo>
                  <a:pt x="0" y="1446"/>
                  <a:pt x="0" y="1264"/>
                  <a:pt x="5" y="1109"/>
                </a:cubicBezTo>
                <a:cubicBezTo>
                  <a:pt x="9" y="955"/>
                  <a:pt x="18" y="828"/>
                  <a:pt x="36" y="697"/>
                </a:cubicBezTo>
                <a:cubicBezTo>
                  <a:pt x="59" y="555"/>
                  <a:pt x="95" y="427"/>
                  <a:pt x="141" y="322"/>
                </a:cubicBezTo>
                <a:cubicBezTo>
                  <a:pt x="187" y="217"/>
                  <a:pt x="243" y="135"/>
                  <a:pt x="306" y="83"/>
                </a:cubicBezTo>
                <a:cubicBezTo>
                  <a:pt x="363" y="41"/>
                  <a:pt x="419" y="21"/>
                  <a:pt x="487" y="10"/>
                </a:cubicBezTo>
                <a:cubicBezTo>
                  <a:pt x="555" y="0"/>
                  <a:pt x="636" y="0"/>
                  <a:pt x="744" y="0"/>
                </a:cubicBezTo>
                <a:lnTo>
                  <a:pt x="741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2" name="Google Shape;112;p15"/>
          <p:cNvSpPr txBox="1"/>
          <p:nvPr/>
        </p:nvSpPr>
        <p:spPr>
          <a:xfrm>
            <a:off x="6207829" y="3472021"/>
            <a:ext cx="2057614" cy="904093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Barlow Medium"/>
              <a:buNone/>
            </a:pPr>
            <a:r>
              <a:rPr b="0" i="0" lang="en-GB" sz="900" u="none" cap="none" strike="noStrik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Lorem Ipsum is simply dummy typeseg industry. Lorem Ipsum has been the industry's unknown printer took a galle make a type specimen book. centuries, but also the leap unchanged. It popsed</a:t>
            </a:r>
            <a:endParaRPr sz="500"/>
          </a:p>
        </p:txBody>
      </p:sp>
      <p:sp>
        <p:nvSpPr>
          <p:cNvPr id="113" name="Google Shape;113;p15"/>
          <p:cNvSpPr/>
          <p:nvPr>
            <p:ph idx="3" type="pic"/>
          </p:nvPr>
        </p:nvSpPr>
        <p:spPr>
          <a:xfrm>
            <a:off x="3716387" y="965530"/>
            <a:ext cx="484650" cy="484650"/>
          </a:xfrm>
          <a:prstGeom prst="ellipse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114" name="Google Shape;114;p15"/>
          <p:cNvSpPr/>
          <p:nvPr>
            <p:ph idx="16" type="pic"/>
          </p:nvPr>
        </p:nvSpPr>
        <p:spPr>
          <a:xfrm>
            <a:off x="3713117" y="2329986"/>
            <a:ext cx="484650" cy="484650"/>
          </a:xfrm>
          <a:prstGeom prst="ellipse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115" name="Google Shape;115;p15"/>
          <p:cNvSpPr/>
          <p:nvPr>
            <p:ph idx="25" type="pic"/>
          </p:nvPr>
        </p:nvSpPr>
        <p:spPr>
          <a:xfrm>
            <a:off x="828204" y="2322671"/>
            <a:ext cx="484650" cy="484650"/>
          </a:xfrm>
          <a:prstGeom prst="ellipse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116" name="Google Shape;116;p15"/>
          <p:cNvSpPr/>
          <p:nvPr>
            <p:ph idx="26" type="pic"/>
          </p:nvPr>
        </p:nvSpPr>
        <p:spPr>
          <a:xfrm>
            <a:off x="3713117" y="3681743"/>
            <a:ext cx="484650" cy="484650"/>
          </a:xfrm>
          <a:prstGeom prst="ellipse">
            <a:avLst/>
          </a:prstGeom>
          <a:solidFill>
            <a:srgbClr val="ECECEC"/>
          </a:solidFill>
          <a:ln>
            <a:noFill/>
          </a:ln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