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95"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85" d="100"/>
          <a:sy n="85" d="100"/>
        </p:scale>
        <p:origin x="1912"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Заголовок и подзаголовок">
    <p:spTree>
      <p:nvGrpSpPr>
        <p:cNvPr id="1" name=""/>
        <p:cNvGrpSpPr/>
        <p:nvPr/>
      </p:nvGrpSpPr>
      <p:grpSpPr>
        <a:xfrm>
          <a:off x="0" y="0"/>
          <a:ext cx="0" cy="0"/>
          <a:chOff x="0" y="0"/>
          <a:chExt cx="0" cy="0"/>
        </a:xfrm>
      </p:grpSpPr>
      <p:sp>
        <p:nvSpPr>
          <p:cNvPr id="11" name="Title Text"/>
          <p:cNvSpPr txBox="1">
            <a:spLocks noGrp="1"/>
          </p:cNvSpPr>
          <p:nvPr>
            <p:ph type="title"/>
          </p:nvPr>
        </p:nvSpPr>
        <p:spPr>
          <a:prstGeom prst="rect">
            <a:avLst/>
          </a:prstGeom>
        </p:spPr>
        <p:txBody>
          <a:bodyPr/>
          <a:lstStyle/>
          <a:p>
            <a:r>
              <a:t>Title Text</a:t>
            </a:r>
          </a:p>
        </p:txBody>
      </p:sp>
      <p:sp>
        <p:nvSpPr>
          <p:cNvPr id="12" name="Body Level One…"/>
          <p:cNvSpPr txBox="1">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Цитата">
    <p:spTree>
      <p:nvGrpSpPr>
        <p:cNvPr id="1" name=""/>
        <p:cNvGrpSpPr/>
        <p:nvPr/>
      </p:nvGrpSpPr>
      <p:grpSpPr>
        <a:xfrm>
          <a:off x="0" y="0"/>
          <a:ext cx="0" cy="0"/>
          <a:chOff x="0" y="0"/>
          <a:chExt cx="0" cy="0"/>
        </a:xfrm>
      </p:grpSpPr>
      <p:sp>
        <p:nvSpPr>
          <p:cNvPr id="93" name="— Иван Арсентьев"/>
          <p:cNvSpPr txBox="1">
            <a:spLocks noGrp="1"/>
          </p:cNvSpPr>
          <p:nvPr>
            <p:ph type="body" sz="quarter" idx="13"/>
          </p:nvPr>
        </p:nvSpPr>
        <p:spPr>
          <a:xfrm>
            <a:off x="1273386" y="5994400"/>
            <a:ext cx="10464802" cy="389264"/>
          </a:xfrm>
          <a:prstGeom prst="rect">
            <a:avLst/>
          </a:prstGeom>
        </p:spPr>
        <p:txBody>
          <a:bodyPr>
            <a:spAutoFit/>
          </a:bodyPr>
          <a:lstStyle>
            <a:lvl1pPr>
              <a:defRPr sz="2200" i="1"/>
            </a:lvl1pPr>
          </a:lstStyle>
          <a:p>
            <a:r>
              <a:t>— Иван Арсентьев</a:t>
            </a:r>
          </a:p>
        </p:txBody>
      </p:sp>
      <p:sp>
        <p:nvSpPr>
          <p:cNvPr id="94" name="«Место ввода цитаты»."/>
          <p:cNvSpPr txBox="1">
            <a:spLocks noGrp="1"/>
          </p:cNvSpPr>
          <p:nvPr>
            <p:ph type="body" sz="quarter" idx="14"/>
          </p:nvPr>
        </p:nvSpPr>
        <p:spPr>
          <a:xfrm>
            <a:off x="1273386" y="4399192"/>
            <a:ext cx="10464802" cy="562362"/>
          </a:xfrm>
          <a:prstGeom prst="rect">
            <a:avLst/>
          </a:prstGeom>
        </p:spPr>
        <p:txBody>
          <a:bodyPr anchor="ctr">
            <a:spAutoFit/>
          </a:bodyPr>
          <a:lstStyle>
            <a:lvl1pPr>
              <a:defRPr sz="3400">
                <a:latin typeface="+mn-lt"/>
                <a:ea typeface="+mn-ea"/>
                <a:cs typeface="+mn-cs"/>
                <a:sym typeface="Helvetica Neue Medium"/>
              </a:defRPr>
            </a:lvl1pPr>
          </a:lstStyle>
          <a:p>
            <a:r>
              <a:t>«Место ввода цитаты».</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Фото">
    <p:spTree>
      <p:nvGrpSpPr>
        <p:cNvPr id="1" name=""/>
        <p:cNvGrpSpPr/>
        <p:nvPr/>
      </p:nvGrpSpPr>
      <p:grpSpPr>
        <a:xfrm>
          <a:off x="0" y="0"/>
          <a:ext cx="0" cy="0"/>
          <a:chOff x="0" y="0"/>
          <a:chExt cx="0" cy="0"/>
        </a:xfrm>
      </p:grpSpPr>
      <p:sp>
        <p:nvSpPr>
          <p:cNvPr id="102" name="Image"/>
          <p:cNvSpPr>
            <a:spLocks noGrp="1"/>
          </p:cNvSpPr>
          <p:nvPr>
            <p:ph type="pic" idx="13"/>
          </p:nvPr>
        </p:nvSpPr>
        <p:spPr>
          <a:xfrm>
            <a:off x="-1" y="1219199"/>
            <a:ext cx="13004801" cy="8674383"/>
          </a:xfrm>
          <a:prstGeom prst="rect">
            <a:avLst/>
          </a:prstGeom>
        </p:spPr>
        <p:txBody>
          <a:bodyPr lIns="91439" tIns="45719" rIns="91439" bIns="45719">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Пустой">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Фото — горизонтально">
    <p:spTree>
      <p:nvGrpSpPr>
        <p:cNvPr id="1" name=""/>
        <p:cNvGrpSpPr/>
        <p:nvPr/>
      </p:nvGrpSpPr>
      <p:grpSpPr>
        <a:xfrm>
          <a:off x="0" y="0"/>
          <a:ext cx="0" cy="0"/>
          <a:chOff x="0" y="0"/>
          <a:chExt cx="0" cy="0"/>
        </a:xfrm>
      </p:grpSpPr>
      <p:sp>
        <p:nvSpPr>
          <p:cNvPr id="20" name="Image"/>
          <p:cNvSpPr>
            <a:spLocks noGrp="1"/>
          </p:cNvSpPr>
          <p:nvPr>
            <p:ph type="pic" idx="13"/>
          </p:nvPr>
        </p:nvSpPr>
        <p:spPr>
          <a:xfrm>
            <a:off x="1666239" y="1198879"/>
            <a:ext cx="9672322" cy="6451573"/>
          </a:xfrm>
          <a:prstGeom prst="rect">
            <a:avLst/>
          </a:prstGeom>
        </p:spPr>
        <p:txBody>
          <a:bodyPr lIns="91439" tIns="45719" rIns="91439" bIns="45719">
            <a:noAutofit/>
          </a:bodyPr>
          <a:lstStyle/>
          <a:p>
            <a:endParaRPr/>
          </a:p>
        </p:txBody>
      </p:sp>
      <p:sp>
        <p:nvSpPr>
          <p:cNvPr id="21" name="Title Text"/>
          <p:cNvSpPr txBox="1">
            <a:spLocks noGrp="1"/>
          </p:cNvSpPr>
          <p:nvPr>
            <p:ph type="title"/>
          </p:nvPr>
        </p:nvSpPr>
        <p:spPr>
          <a:xfrm>
            <a:off x="338666" y="6292426"/>
            <a:ext cx="12327468" cy="1070188"/>
          </a:xfrm>
          <a:prstGeom prst="rect">
            <a:avLst/>
          </a:prstGeom>
        </p:spPr>
        <p:txBody>
          <a:bodyPr/>
          <a:lstStyle/>
          <a:p>
            <a:r>
              <a:t>Title Text</a:t>
            </a:r>
          </a:p>
        </p:txBody>
      </p:sp>
      <p:sp>
        <p:nvSpPr>
          <p:cNvPr id="22" name="Body Level One…"/>
          <p:cNvSpPr txBox="1">
            <a:spLocks noGrp="1"/>
          </p:cNvSpPr>
          <p:nvPr>
            <p:ph type="body" sz="quarter" idx="1"/>
          </p:nvPr>
        </p:nvSpPr>
        <p:spPr>
          <a:xfrm>
            <a:off x="338666" y="7321973"/>
            <a:ext cx="12327468" cy="84666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Заголовок — по центру">
    <p:spTree>
      <p:nvGrpSpPr>
        <p:cNvPr id="1" name=""/>
        <p:cNvGrpSpPr/>
        <p:nvPr/>
      </p:nvGrpSpPr>
      <p:grpSpPr>
        <a:xfrm>
          <a:off x="0" y="0"/>
          <a:ext cx="0" cy="0"/>
          <a:chOff x="0" y="0"/>
          <a:chExt cx="0" cy="0"/>
        </a:xfrm>
      </p:grpSpPr>
      <p:sp>
        <p:nvSpPr>
          <p:cNvPr id="30" name="Title Text"/>
          <p:cNvSpPr txBox="1">
            <a:spLocks noGrp="1"/>
          </p:cNvSpPr>
          <p:nvPr>
            <p:ph type="title"/>
          </p:nvPr>
        </p:nvSpPr>
        <p:spPr>
          <a:xfrm>
            <a:off x="948266" y="3637279"/>
            <a:ext cx="11108268" cy="2479042"/>
          </a:xfrm>
          <a:prstGeom prst="rect">
            <a:avLst/>
          </a:prstGeom>
        </p:spPr>
        <p:txBody>
          <a:bodyPr anchor="ct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Фото — вертикально">
    <p:spTree>
      <p:nvGrpSpPr>
        <p:cNvPr id="1" name=""/>
        <p:cNvGrpSpPr/>
        <p:nvPr/>
      </p:nvGrpSpPr>
      <p:grpSpPr>
        <a:xfrm>
          <a:off x="0" y="0"/>
          <a:ext cx="0" cy="0"/>
          <a:chOff x="0" y="0"/>
          <a:chExt cx="0" cy="0"/>
        </a:xfrm>
      </p:grpSpPr>
      <p:sp>
        <p:nvSpPr>
          <p:cNvPr id="38" name="Image"/>
          <p:cNvSpPr>
            <a:spLocks noGrp="1"/>
          </p:cNvSpPr>
          <p:nvPr>
            <p:ph type="pic" idx="13"/>
          </p:nvPr>
        </p:nvSpPr>
        <p:spPr>
          <a:xfrm>
            <a:off x="4240106" y="1808479"/>
            <a:ext cx="9204963" cy="6136642"/>
          </a:xfrm>
          <a:prstGeom prst="rect">
            <a:avLst/>
          </a:prstGeom>
        </p:spPr>
        <p:txBody>
          <a:bodyPr lIns="91439" tIns="45719" rIns="91439" bIns="45719">
            <a:noAutofit/>
          </a:bodyPr>
          <a:lstStyle/>
          <a:p>
            <a:endParaRPr/>
          </a:p>
        </p:txBody>
      </p:sp>
      <p:sp>
        <p:nvSpPr>
          <p:cNvPr id="39" name="Title Text"/>
          <p:cNvSpPr txBox="1">
            <a:spLocks noGrp="1"/>
          </p:cNvSpPr>
          <p:nvPr>
            <p:ph type="title"/>
          </p:nvPr>
        </p:nvSpPr>
        <p:spPr>
          <a:xfrm>
            <a:off x="880533" y="1727199"/>
            <a:ext cx="5452534" cy="2959948"/>
          </a:xfrm>
          <a:prstGeom prst="rect">
            <a:avLst/>
          </a:prstGeom>
        </p:spPr>
        <p:txBody>
          <a:bodyPr/>
          <a:lstStyle>
            <a:lvl1pPr>
              <a:defRPr sz="5800"/>
            </a:lvl1pPr>
          </a:lstStyle>
          <a:p>
            <a:r>
              <a:t>Title Text</a:t>
            </a:r>
          </a:p>
        </p:txBody>
      </p:sp>
      <p:sp>
        <p:nvSpPr>
          <p:cNvPr id="40" name="Body Level One…"/>
          <p:cNvSpPr txBox="1">
            <a:spLocks noGrp="1"/>
          </p:cNvSpPr>
          <p:nvPr>
            <p:ph type="body" sz="quarter" idx="1"/>
          </p:nvPr>
        </p:nvSpPr>
        <p:spPr>
          <a:xfrm>
            <a:off x="880533" y="4700693"/>
            <a:ext cx="5452534" cy="305477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Заголовок — сверху">
    <p:spTree>
      <p:nvGrpSpPr>
        <p:cNvPr id="1" name=""/>
        <p:cNvGrpSpPr/>
        <p:nvPr/>
      </p:nvGrpSpPr>
      <p:grpSpPr>
        <a:xfrm>
          <a:off x="0" y="0"/>
          <a:ext cx="0" cy="0"/>
          <a:chOff x="0" y="0"/>
          <a:chExt cx="0" cy="0"/>
        </a:xfrm>
      </p:grpSpPr>
      <p:sp>
        <p:nvSpPr>
          <p:cNvPr id="48"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Заголовок и пункты">
    <p:spTree>
      <p:nvGrpSpPr>
        <p:cNvPr id="1" name=""/>
        <p:cNvGrpSpPr/>
        <p:nvPr/>
      </p:nvGrpSpPr>
      <p:grpSpPr>
        <a:xfrm>
          <a:off x="0" y="0"/>
          <a:ext cx="0" cy="0"/>
          <a:chOff x="0" y="0"/>
          <a:chExt cx="0" cy="0"/>
        </a:xfrm>
      </p:grpSpPr>
      <p:sp>
        <p:nvSpPr>
          <p:cNvPr id="5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57" name="Body Level One…"/>
          <p:cNvSpPr txBox="1">
            <a:spLocks noGrp="1"/>
          </p:cNvSpPr>
          <p:nvPr>
            <p:ph type="body" idx="1"/>
          </p:nvPr>
        </p:nvSpPr>
        <p:spPr>
          <a:xfrm>
            <a:off x="900853" y="2898986"/>
            <a:ext cx="11203094" cy="4958081"/>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Заголовок, пункты и фото">
    <p:spTree>
      <p:nvGrpSpPr>
        <p:cNvPr id="1" name=""/>
        <p:cNvGrpSpPr/>
        <p:nvPr/>
      </p:nvGrpSpPr>
      <p:grpSpPr>
        <a:xfrm>
          <a:off x="0" y="0"/>
          <a:ext cx="0" cy="0"/>
          <a:chOff x="0" y="0"/>
          <a:chExt cx="0" cy="0"/>
        </a:xfrm>
      </p:grpSpPr>
      <p:sp>
        <p:nvSpPr>
          <p:cNvPr id="65" name="Image"/>
          <p:cNvSpPr>
            <a:spLocks noGrp="1"/>
          </p:cNvSpPr>
          <p:nvPr>
            <p:ph type="pic" sz="half" idx="13"/>
          </p:nvPr>
        </p:nvSpPr>
        <p:spPr>
          <a:xfrm>
            <a:off x="5845386" y="2898986"/>
            <a:ext cx="7437122" cy="4958081"/>
          </a:xfrm>
          <a:prstGeom prst="rect">
            <a:avLst/>
          </a:prstGeom>
        </p:spPr>
        <p:txBody>
          <a:bodyPr lIns="91439" tIns="45719" rIns="91439" bIns="45719">
            <a:noAutofit/>
          </a:bodyPr>
          <a:lstStyle/>
          <a:p>
            <a:endParaRPr/>
          </a:p>
        </p:txBody>
      </p:sp>
      <p:sp>
        <p:nvSpPr>
          <p:cNvPr id="6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67" name="Body Level One…"/>
          <p:cNvSpPr txBox="1">
            <a:spLocks noGrp="1"/>
          </p:cNvSpPr>
          <p:nvPr>
            <p:ph type="body" sz="half" idx="1"/>
          </p:nvPr>
        </p:nvSpPr>
        <p:spPr>
          <a:xfrm>
            <a:off x="900853" y="2898986"/>
            <a:ext cx="5452534" cy="4958081"/>
          </a:xfrm>
          <a:prstGeom prst="rect">
            <a:avLst/>
          </a:prstGeom>
        </p:spPr>
        <p:txBody>
          <a:bodyPr anchor="ctr"/>
          <a:lstStyle>
            <a:lvl1pPr marL="382336" indent="-382336" algn="l">
              <a:spcBef>
                <a:spcPts val="3200"/>
              </a:spcBef>
              <a:buSzPct val="125000"/>
              <a:buChar char="•"/>
              <a:defRPr sz="2600"/>
            </a:lvl1pPr>
            <a:lvl2pPr marL="941136" indent="-382336" algn="l">
              <a:spcBef>
                <a:spcPts val="3200"/>
              </a:spcBef>
              <a:buSzPct val="125000"/>
              <a:buChar char="•"/>
              <a:defRPr sz="2600"/>
            </a:lvl2pPr>
            <a:lvl3pPr marL="1499936" indent="-382336" algn="l">
              <a:spcBef>
                <a:spcPts val="3200"/>
              </a:spcBef>
              <a:buSzPct val="125000"/>
              <a:buChar char="•"/>
              <a:defRPr sz="2600"/>
            </a:lvl3pPr>
            <a:lvl4pPr marL="2058736" indent="-382336" algn="l">
              <a:spcBef>
                <a:spcPts val="3200"/>
              </a:spcBef>
              <a:buSzPct val="125000"/>
              <a:buChar char="•"/>
              <a:defRPr sz="2600"/>
            </a:lvl4pPr>
            <a:lvl5pPr marL="2617536" indent="-382336" algn="l">
              <a:spcBef>
                <a:spcPts val="3200"/>
              </a:spcBef>
              <a:buSzPct val="125000"/>
              <a:buChar char="•"/>
              <a:defRPr sz="26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Пункты">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00853" y="2167466"/>
            <a:ext cx="11203094" cy="5418668"/>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Фото — 3 шт.">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8363381" y="4971626"/>
            <a:ext cx="4478229" cy="2987041"/>
          </a:xfrm>
          <a:prstGeom prst="rect">
            <a:avLst/>
          </a:prstGeom>
        </p:spPr>
        <p:txBody>
          <a:bodyPr lIns="91439" tIns="45719" rIns="91439" bIns="45719">
            <a:noAutofit/>
          </a:bodyPr>
          <a:lstStyle/>
          <a:p>
            <a:endParaRPr/>
          </a:p>
        </p:txBody>
      </p:sp>
      <p:sp>
        <p:nvSpPr>
          <p:cNvPr id="84" name="Image"/>
          <p:cNvSpPr>
            <a:spLocks noGrp="1"/>
          </p:cNvSpPr>
          <p:nvPr>
            <p:ph type="pic" sz="quarter" idx="14"/>
          </p:nvPr>
        </p:nvSpPr>
        <p:spPr>
          <a:xfrm>
            <a:off x="8155093" y="1822026"/>
            <a:ext cx="4443308" cy="2962206"/>
          </a:xfrm>
          <a:prstGeom prst="rect">
            <a:avLst/>
          </a:prstGeom>
        </p:spPr>
        <p:txBody>
          <a:bodyPr lIns="91439" tIns="45719" rIns="91439" bIns="45719">
            <a:noAutofit/>
          </a:bodyPr>
          <a:lstStyle/>
          <a:p>
            <a:endParaRPr/>
          </a:p>
        </p:txBody>
      </p:sp>
      <p:sp>
        <p:nvSpPr>
          <p:cNvPr id="85" name="Image"/>
          <p:cNvSpPr>
            <a:spLocks noGrp="1"/>
          </p:cNvSpPr>
          <p:nvPr>
            <p:ph type="pic" idx="15"/>
          </p:nvPr>
        </p:nvSpPr>
        <p:spPr>
          <a:xfrm>
            <a:off x="-162561" y="1822026"/>
            <a:ext cx="9174481" cy="6116322"/>
          </a:xfrm>
          <a:prstGeom prst="rect">
            <a:avLst/>
          </a:prstGeom>
        </p:spPr>
        <p:txBody>
          <a:bodyPr lIns="91439" tIns="45719" rIns="91439" bIns="45719">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48266" y="2445173"/>
            <a:ext cx="11108268" cy="247904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chor="b">
            <a:normAutofit/>
          </a:bodyPr>
          <a:lstStyle/>
          <a:p>
            <a:r>
              <a:t>Title Text</a:t>
            </a:r>
          </a:p>
        </p:txBody>
      </p:sp>
      <p:sp>
        <p:nvSpPr>
          <p:cNvPr id="3" name="Body Level One…"/>
          <p:cNvSpPr txBox="1">
            <a:spLocks noGrp="1"/>
          </p:cNvSpPr>
          <p:nvPr>
            <p:ph type="body" idx="1"/>
          </p:nvPr>
        </p:nvSpPr>
        <p:spPr>
          <a:xfrm>
            <a:off x="948266" y="4991946"/>
            <a:ext cx="11108268" cy="84666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52590" y="8195733"/>
            <a:ext cx="292846" cy="276894"/>
          </a:xfrm>
          <a:prstGeom prst="rect">
            <a:avLst/>
          </a:prstGeom>
          <a:ln w="3175">
            <a:miter lim="400000"/>
          </a:ln>
        </p:spPr>
        <p:txBody>
          <a:bodyPr wrap="none" lIns="27093" tIns="27093" rIns="27093" bIns="27093">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1pPr>
      <a:lvl2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2pPr>
      <a:lvl3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3pPr>
      <a:lvl4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4pPr>
      <a:lvl5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5pPr>
      <a:lvl6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6pPr>
      <a:lvl7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7pPr>
      <a:lvl8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8pPr>
      <a:lvl9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HiSlide.io"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32BD8DE6-F096-4640-AC24-BF318EBAB683}"/>
              </a:ext>
            </a:extLst>
          </p:cNvPr>
          <p:cNvGrpSpPr/>
          <p:nvPr/>
        </p:nvGrpSpPr>
        <p:grpSpPr>
          <a:xfrm>
            <a:off x="1041681" y="530350"/>
            <a:ext cx="11342670" cy="7919060"/>
            <a:chOff x="1041681" y="530350"/>
            <a:chExt cx="11342670" cy="7919060"/>
          </a:xfrm>
        </p:grpSpPr>
        <p:grpSp>
          <p:nvGrpSpPr>
            <p:cNvPr id="2561" name="Group"/>
            <p:cNvGrpSpPr/>
            <p:nvPr/>
          </p:nvGrpSpPr>
          <p:grpSpPr>
            <a:xfrm>
              <a:off x="7434444" y="2626023"/>
              <a:ext cx="4639159" cy="4003695"/>
              <a:chOff x="0" y="0"/>
              <a:chExt cx="4639157" cy="4003692"/>
            </a:xfrm>
          </p:grpSpPr>
          <p:sp>
            <p:nvSpPr>
              <p:cNvPr id="2559" name="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containing Lorem Ipsum passages, and more recently with desktop publishing software like Aldus PageMaker including versions of Lorem"/>
              <p:cNvSpPr/>
              <p:nvPr/>
            </p:nvSpPr>
            <p:spPr>
              <a:xfrm>
                <a:off x="5734" y="1240545"/>
                <a:ext cx="4633423" cy="2763147"/>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1600" b="0">
                    <a:solidFill>
                      <a:srgbClr val="8C8F98"/>
                    </a:solidFill>
                    <a:latin typeface="Barlow Medium"/>
                    <a:ea typeface="Barlow Medium"/>
                    <a:cs typeface="Barlow Medium"/>
                    <a:sym typeface="Barlow Medium"/>
                  </a:defRPr>
                </a:lvl1pPr>
              </a:lstStyle>
              <a:p>
                <a:r>
                  <a:rPr dirty="0">
                    <a:solidFill>
                      <a:schemeClr val="tx2"/>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dirty="0" err="1">
                    <a:solidFill>
                      <a:schemeClr val="tx2"/>
                    </a:solidFill>
                  </a:rPr>
                  <a:t>popularised</a:t>
                </a:r>
                <a:r>
                  <a:rPr dirty="0">
                    <a:solidFill>
                      <a:schemeClr val="tx2"/>
                    </a:solidFill>
                  </a:rPr>
                  <a:t> in the containing Lorem Ipsum passages, and more recently with desktop publishing software like Aldus PageMaker including versions of Lorem</a:t>
                </a:r>
              </a:p>
            </p:txBody>
          </p:sp>
          <p:sp>
            <p:nvSpPr>
              <p:cNvPr id="2560" name="Maslow’s Hierarchy of Needs"/>
              <p:cNvSpPr/>
              <p:nvPr/>
            </p:nvSpPr>
            <p:spPr>
              <a:xfrm>
                <a:off x="0" y="0"/>
                <a:ext cx="3707290" cy="1039599"/>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3200" b="0">
                    <a:solidFill>
                      <a:srgbClr val="2D3640"/>
                    </a:solidFill>
                    <a:latin typeface="Barlow Bold"/>
                    <a:ea typeface="Barlow Bold"/>
                    <a:cs typeface="Barlow Bold"/>
                    <a:sym typeface="Barlow Bold"/>
                  </a:defRPr>
                </a:lvl1pPr>
              </a:lstStyle>
              <a:p>
                <a:r>
                  <a:rPr>
                    <a:solidFill>
                      <a:schemeClr val="tx1"/>
                    </a:solidFill>
                  </a:rPr>
                  <a:t>Maslow’s Hierarchy of Needs</a:t>
                </a:r>
              </a:p>
            </p:txBody>
          </p:sp>
        </p:grpSp>
        <p:grpSp>
          <p:nvGrpSpPr>
            <p:cNvPr id="2583" name="Group"/>
            <p:cNvGrpSpPr/>
            <p:nvPr/>
          </p:nvGrpSpPr>
          <p:grpSpPr>
            <a:xfrm>
              <a:off x="1041681" y="2326468"/>
              <a:ext cx="6122942" cy="6122942"/>
              <a:chOff x="0" y="0"/>
              <a:chExt cx="6122940" cy="6122940"/>
            </a:xfrm>
          </p:grpSpPr>
          <p:sp>
            <p:nvSpPr>
              <p:cNvPr id="2562" name="Triangle"/>
              <p:cNvSpPr/>
              <p:nvPr/>
            </p:nvSpPr>
            <p:spPr>
              <a:xfrm>
                <a:off x="0" y="0"/>
                <a:ext cx="6122941" cy="612294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noFill/>
              <a:ln w="12700" cap="flat">
                <a:solidFill>
                  <a:srgbClr val="D6D7DA"/>
                </a:solidFill>
                <a:prstDash val="solid"/>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563" name="Triangle"/>
              <p:cNvSpPr/>
              <p:nvPr/>
            </p:nvSpPr>
            <p:spPr>
              <a:xfrm>
                <a:off x="2515601" y="280063"/>
                <a:ext cx="1094399" cy="1094409"/>
              </a:xfrm>
              <a:custGeom>
                <a:avLst/>
                <a:gdLst/>
                <a:ahLst/>
                <a:cxnLst>
                  <a:cxn ang="0">
                    <a:pos x="wd2" y="hd2"/>
                  </a:cxn>
                  <a:cxn ang="5400000">
                    <a:pos x="wd2" y="hd2"/>
                  </a:cxn>
                  <a:cxn ang="10800000">
                    <a:pos x="wd2" y="hd2"/>
                  </a:cxn>
                  <a:cxn ang="16200000">
                    <a:pos x="wd2" y="hd2"/>
                  </a:cxn>
                </a:cxnLst>
                <a:rect l="0" t="0" r="r" b="b"/>
                <a:pathLst>
                  <a:path w="21600" h="21600" extrusionOk="0">
                    <a:moveTo>
                      <a:pt x="0" y="21509"/>
                    </a:moveTo>
                    <a:lnTo>
                      <a:pt x="10738" y="0"/>
                    </a:lnTo>
                    <a:lnTo>
                      <a:pt x="21600" y="21600"/>
                    </a:lnTo>
                    <a:lnTo>
                      <a:pt x="0" y="21509"/>
                    </a:lnTo>
                    <a:close/>
                  </a:path>
                </a:pathLst>
              </a:custGeom>
              <a:solidFill>
                <a:schemeClr val="accent1"/>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dirty="0"/>
              </a:p>
            </p:txBody>
          </p:sp>
          <p:sp>
            <p:nvSpPr>
              <p:cNvPr id="2564" name="Shape"/>
              <p:cNvSpPr/>
              <p:nvPr/>
            </p:nvSpPr>
            <p:spPr>
              <a:xfrm>
                <a:off x="1938344" y="1487491"/>
                <a:ext cx="2245289" cy="1031064"/>
              </a:xfrm>
              <a:custGeom>
                <a:avLst/>
                <a:gdLst/>
                <a:ahLst/>
                <a:cxnLst>
                  <a:cxn ang="0">
                    <a:pos x="wd2" y="hd2"/>
                  </a:cxn>
                  <a:cxn ang="5400000">
                    <a:pos x="wd2" y="hd2"/>
                  </a:cxn>
                  <a:cxn ang="10800000">
                    <a:pos x="wd2" y="hd2"/>
                  </a:cxn>
                  <a:cxn ang="16200000">
                    <a:pos x="wd2" y="hd2"/>
                  </a:cxn>
                </a:cxnLst>
                <a:rect l="0" t="0" r="r" b="b"/>
                <a:pathLst>
                  <a:path w="21600" h="21600" extrusionOk="0">
                    <a:moveTo>
                      <a:pt x="4978" y="0"/>
                    </a:moveTo>
                    <a:lnTo>
                      <a:pt x="16628" y="0"/>
                    </a:lnTo>
                    <a:lnTo>
                      <a:pt x="21600" y="21599"/>
                    </a:lnTo>
                    <a:lnTo>
                      <a:pt x="0" y="21600"/>
                    </a:lnTo>
                    <a:lnTo>
                      <a:pt x="4978" y="0"/>
                    </a:lnTo>
                    <a:close/>
                  </a:path>
                </a:pathLst>
              </a:custGeom>
              <a:solidFill>
                <a:schemeClr val="accent4"/>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565" name="Shape"/>
              <p:cNvSpPr/>
              <p:nvPr/>
            </p:nvSpPr>
            <p:spPr>
              <a:xfrm>
                <a:off x="1368791" y="2640482"/>
                <a:ext cx="3386898" cy="1023200"/>
              </a:xfrm>
              <a:custGeom>
                <a:avLst/>
                <a:gdLst/>
                <a:ahLst/>
                <a:cxnLst>
                  <a:cxn ang="0">
                    <a:pos x="wd2" y="hd2"/>
                  </a:cxn>
                  <a:cxn ang="5400000">
                    <a:pos x="wd2" y="hd2"/>
                  </a:cxn>
                  <a:cxn ang="10800000">
                    <a:pos x="wd2" y="hd2"/>
                  </a:cxn>
                  <a:cxn ang="16200000">
                    <a:pos x="wd2" y="hd2"/>
                  </a:cxn>
                </a:cxnLst>
                <a:rect l="0" t="0" r="r" b="b"/>
                <a:pathLst>
                  <a:path w="21600" h="21600" extrusionOk="0">
                    <a:moveTo>
                      <a:pt x="3287" y="0"/>
                    </a:moveTo>
                    <a:lnTo>
                      <a:pt x="18308" y="0"/>
                    </a:lnTo>
                    <a:lnTo>
                      <a:pt x="21600" y="21600"/>
                    </a:lnTo>
                    <a:lnTo>
                      <a:pt x="0" y="21579"/>
                    </a:lnTo>
                    <a:lnTo>
                      <a:pt x="3287" y="0"/>
                    </a:lnTo>
                    <a:close/>
                  </a:path>
                </a:pathLst>
              </a:custGeom>
              <a:solidFill>
                <a:schemeClr val="accent3"/>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566" name="Shape"/>
              <p:cNvSpPr/>
              <p:nvPr/>
            </p:nvSpPr>
            <p:spPr>
              <a:xfrm>
                <a:off x="799107" y="3780500"/>
                <a:ext cx="4524593" cy="1016673"/>
              </a:xfrm>
              <a:custGeom>
                <a:avLst/>
                <a:gdLst/>
                <a:ahLst/>
                <a:cxnLst>
                  <a:cxn ang="0">
                    <a:pos x="wd2" y="hd2"/>
                  </a:cxn>
                  <a:cxn ang="5400000">
                    <a:pos x="wd2" y="hd2"/>
                  </a:cxn>
                  <a:cxn ang="10800000">
                    <a:pos x="wd2" y="hd2"/>
                  </a:cxn>
                  <a:cxn ang="16200000">
                    <a:pos x="wd2" y="hd2"/>
                  </a:cxn>
                </a:cxnLst>
                <a:rect l="0" t="0" r="r" b="b"/>
                <a:pathLst>
                  <a:path w="21600" h="21600" extrusionOk="0">
                    <a:moveTo>
                      <a:pt x="2466" y="0"/>
                    </a:moveTo>
                    <a:lnTo>
                      <a:pt x="19187" y="0"/>
                    </a:lnTo>
                    <a:lnTo>
                      <a:pt x="21600" y="21600"/>
                    </a:lnTo>
                    <a:lnTo>
                      <a:pt x="0" y="21600"/>
                    </a:lnTo>
                    <a:lnTo>
                      <a:pt x="2466" y="0"/>
                    </a:lnTo>
                    <a:close/>
                  </a:path>
                </a:pathLst>
              </a:custGeom>
              <a:solidFill>
                <a:schemeClr val="accent2"/>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567" name="Shape"/>
              <p:cNvSpPr/>
              <p:nvPr/>
            </p:nvSpPr>
            <p:spPr>
              <a:xfrm>
                <a:off x="201503" y="4915731"/>
                <a:ext cx="5722389" cy="1075736"/>
              </a:xfrm>
              <a:custGeom>
                <a:avLst/>
                <a:gdLst/>
                <a:ahLst/>
                <a:cxnLst>
                  <a:cxn ang="0">
                    <a:pos x="wd2" y="hd2"/>
                  </a:cxn>
                  <a:cxn ang="5400000">
                    <a:pos x="wd2" y="hd2"/>
                  </a:cxn>
                  <a:cxn ang="10800000">
                    <a:pos x="wd2" y="hd2"/>
                  </a:cxn>
                  <a:cxn ang="16200000">
                    <a:pos x="wd2" y="hd2"/>
                  </a:cxn>
                </a:cxnLst>
                <a:rect l="0" t="0" r="r" b="b"/>
                <a:pathLst>
                  <a:path w="21600" h="21600" extrusionOk="0">
                    <a:moveTo>
                      <a:pt x="2049" y="0"/>
                    </a:moveTo>
                    <a:lnTo>
                      <a:pt x="19586" y="0"/>
                    </a:lnTo>
                    <a:lnTo>
                      <a:pt x="21600" y="21600"/>
                    </a:lnTo>
                    <a:lnTo>
                      <a:pt x="0" y="21600"/>
                    </a:lnTo>
                    <a:lnTo>
                      <a:pt x="2049" y="0"/>
                    </a:lnTo>
                    <a:close/>
                  </a:path>
                </a:pathLst>
              </a:custGeom>
              <a:solidFill>
                <a:schemeClr val="accent1"/>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grpSp>
            <p:nvGrpSpPr>
              <p:cNvPr id="2570" name="Group"/>
              <p:cNvGrpSpPr/>
              <p:nvPr/>
            </p:nvGrpSpPr>
            <p:grpSpPr>
              <a:xfrm>
                <a:off x="1543871" y="5178046"/>
                <a:ext cx="3022543" cy="551107"/>
                <a:chOff x="0" y="0"/>
                <a:chExt cx="3022542" cy="551106"/>
              </a:xfrm>
            </p:grpSpPr>
            <p:sp>
              <p:nvSpPr>
                <p:cNvPr id="2568" name="Physiological"/>
                <p:cNvSpPr txBox="1"/>
                <p:nvPr/>
              </p:nvSpPr>
              <p:spPr>
                <a:xfrm>
                  <a:off x="388627" y="0"/>
                  <a:ext cx="2245289" cy="35994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defRPr sz="1600" b="0">
                      <a:solidFill>
                        <a:srgbClr val="FFFFFF"/>
                      </a:solidFill>
                      <a:latin typeface="Barlow Bold"/>
                      <a:ea typeface="Barlow Bold"/>
                      <a:cs typeface="Barlow Bold"/>
                      <a:sym typeface="Barlow Bold"/>
                    </a:defRPr>
                  </a:lvl1pPr>
                </a:lstStyle>
                <a:p>
                  <a:r>
                    <a:t>Physiological</a:t>
                  </a:r>
                </a:p>
              </p:txBody>
            </p:sp>
            <p:sp>
              <p:nvSpPr>
                <p:cNvPr id="2569" name="The need for Air, Food, Water, Health"/>
                <p:cNvSpPr txBox="1"/>
                <p:nvPr/>
              </p:nvSpPr>
              <p:spPr>
                <a:xfrm>
                  <a:off x="0" y="325441"/>
                  <a:ext cx="3022543" cy="225666"/>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defRPr sz="1100" b="0">
                      <a:solidFill>
                        <a:srgbClr val="FFFFFF"/>
                      </a:solidFill>
                      <a:latin typeface="Barlow Bold"/>
                      <a:ea typeface="Barlow Bold"/>
                      <a:cs typeface="Barlow Bold"/>
                      <a:sym typeface="Barlow Bold"/>
                    </a:defRPr>
                  </a:lvl1pPr>
                </a:lstStyle>
                <a:p>
                  <a:r>
                    <a:t>The need for Air, Food, Water, Health</a:t>
                  </a:r>
                </a:p>
              </p:txBody>
            </p:sp>
          </p:grpSp>
          <p:grpSp>
            <p:nvGrpSpPr>
              <p:cNvPr id="2573" name="Group"/>
              <p:cNvGrpSpPr/>
              <p:nvPr/>
            </p:nvGrpSpPr>
            <p:grpSpPr>
              <a:xfrm>
                <a:off x="1550199" y="3996781"/>
                <a:ext cx="3022543" cy="551107"/>
                <a:chOff x="0" y="0"/>
                <a:chExt cx="3022542" cy="551106"/>
              </a:xfrm>
            </p:grpSpPr>
            <p:sp>
              <p:nvSpPr>
                <p:cNvPr id="2571" name="Safety"/>
                <p:cNvSpPr txBox="1"/>
                <p:nvPr/>
              </p:nvSpPr>
              <p:spPr>
                <a:xfrm>
                  <a:off x="388627" y="0"/>
                  <a:ext cx="2245289" cy="35994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defRPr sz="1600" b="0">
                      <a:solidFill>
                        <a:srgbClr val="FFFFFF"/>
                      </a:solidFill>
                      <a:latin typeface="Barlow Bold"/>
                      <a:ea typeface="Barlow Bold"/>
                      <a:cs typeface="Barlow Bold"/>
                      <a:sym typeface="Barlow Bold"/>
                    </a:defRPr>
                  </a:lvl1pPr>
                </a:lstStyle>
                <a:p>
                  <a:r>
                    <a:t>Safety</a:t>
                  </a:r>
                </a:p>
              </p:txBody>
            </p:sp>
            <p:sp>
              <p:nvSpPr>
                <p:cNvPr id="2572" name="The need for Safety, Shelter, Stability"/>
                <p:cNvSpPr txBox="1"/>
                <p:nvPr/>
              </p:nvSpPr>
              <p:spPr>
                <a:xfrm>
                  <a:off x="0" y="325441"/>
                  <a:ext cx="3022543" cy="225666"/>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defRPr sz="1100" b="0">
                      <a:solidFill>
                        <a:srgbClr val="FFFFFF"/>
                      </a:solidFill>
                      <a:latin typeface="Barlow Bold"/>
                      <a:ea typeface="Barlow Bold"/>
                      <a:cs typeface="Barlow Bold"/>
                      <a:sym typeface="Barlow Bold"/>
                    </a:defRPr>
                  </a:lvl1pPr>
                </a:lstStyle>
                <a:p>
                  <a:r>
                    <a:t>The need for Safety, Shelter, Stability</a:t>
                  </a:r>
                </a:p>
              </p:txBody>
            </p:sp>
          </p:grpSp>
          <p:grpSp>
            <p:nvGrpSpPr>
              <p:cNvPr id="2576" name="Group"/>
              <p:cNvGrpSpPr/>
              <p:nvPr/>
            </p:nvGrpSpPr>
            <p:grpSpPr>
              <a:xfrm>
                <a:off x="1550199" y="2848520"/>
                <a:ext cx="3022543" cy="551107"/>
                <a:chOff x="0" y="0"/>
                <a:chExt cx="3022542" cy="551106"/>
              </a:xfrm>
            </p:grpSpPr>
            <p:sp>
              <p:nvSpPr>
                <p:cNvPr id="2574" name="Social"/>
                <p:cNvSpPr txBox="1"/>
                <p:nvPr/>
              </p:nvSpPr>
              <p:spPr>
                <a:xfrm>
                  <a:off x="388627" y="0"/>
                  <a:ext cx="2245289" cy="35994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defRPr sz="1600" b="0">
                      <a:solidFill>
                        <a:srgbClr val="FFFFFF"/>
                      </a:solidFill>
                      <a:latin typeface="Barlow Bold"/>
                      <a:ea typeface="Barlow Bold"/>
                      <a:cs typeface="Barlow Bold"/>
                      <a:sym typeface="Barlow Bold"/>
                    </a:defRPr>
                  </a:lvl1pPr>
                </a:lstStyle>
                <a:p>
                  <a:r>
                    <a:t>Social</a:t>
                  </a:r>
                </a:p>
              </p:txBody>
            </p:sp>
            <p:sp>
              <p:nvSpPr>
                <p:cNvPr id="2575" name="The need for Love, Belonging, Inclusion"/>
                <p:cNvSpPr txBox="1"/>
                <p:nvPr/>
              </p:nvSpPr>
              <p:spPr>
                <a:xfrm>
                  <a:off x="0" y="325441"/>
                  <a:ext cx="3022543" cy="225666"/>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defRPr sz="1100" b="0">
                      <a:solidFill>
                        <a:srgbClr val="FFFFFF"/>
                      </a:solidFill>
                      <a:latin typeface="Barlow Bold"/>
                      <a:ea typeface="Barlow Bold"/>
                      <a:cs typeface="Barlow Bold"/>
                      <a:sym typeface="Barlow Bold"/>
                    </a:defRPr>
                  </a:lvl1pPr>
                </a:lstStyle>
                <a:p>
                  <a:r>
                    <a:t>The need for Love, Belonging, Inclusion</a:t>
                  </a:r>
                </a:p>
              </p:txBody>
            </p:sp>
          </p:grpSp>
          <p:grpSp>
            <p:nvGrpSpPr>
              <p:cNvPr id="2579" name="Group"/>
              <p:cNvGrpSpPr/>
              <p:nvPr/>
            </p:nvGrpSpPr>
            <p:grpSpPr>
              <a:xfrm>
                <a:off x="1938826" y="1659818"/>
                <a:ext cx="2245290" cy="767716"/>
                <a:chOff x="0" y="0"/>
                <a:chExt cx="2245288" cy="767715"/>
              </a:xfrm>
            </p:grpSpPr>
            <p:sp>
              <p:nvSpPr>
                <p:cNvPr id="2577" name="Ego"/>
                <p:cNvSpPr txBox="1"/>
                <p:nvPr/>
              </p:nvSpPr>
              <p:spPr>
                <a:xfrm>
                  <a:off x="0" y="0"/>
                  <a:ext cx="2245289" cy="35994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defRPr sz="1600" b="0">
                      <a:solidFill>
                        <a:srgbClr val="FFFFFF"/>
                      </a:solidFill>
                      <a:latin typeface="Barlow Bold"/>
                      <a:ea typeface="Barlow Bold"/>
                      <a:cs typeface="Barlow Bold"/>
                      <a:sym typeface="Barlow Bold"/>
                    </a:defRPr>
                  </a:lvl1pPr>
                </a:lstStyle>
                <a:p>
                  <a:r>
                    <a:t>Ego</a:t>
                  </a:r>
                </a:p>
              </p:txBody>
            </p:sp>
            <p:sp>
              <p:nvSpPr>
                <p:cNvPr id="2578" name="The need for Self-esteem, Power, Control, Recognition"/>
                <p:cNvSpPr txBox="1"/>
                <p:nvPr/>
              </p:nvSpPr>
              <p:spPr>
                <a:xfrm>
                  <a:off x="224645" y="325441"/>
                  <a:ext cx="1795998" cy="442275"/>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defRPr sz="1100" b="0">
                      <a:solidFill>
                        <a:srgbClr val="FFFFFF"/>
                      </a:solidFill>
                      <a:latin typeface="Barlow Bold"/>
                      <a:ea typeface="Barlow Bold"/>
                      <a:cs typeface="Barlow Bold"/>
                      <a:sym typeface="Barlow Bold"/>
                    </a:defRPr>
                  </a:lvl1pPr>
                </a:lstStyle>
                <a:p>
                  <a:r>
                    <a:t>The need for Self-esteem, Power, Control, Recognition</a:t>
                  </a:r>
                </a:p>
              </p:txBody>
            </p:sp>
          </p:grpSp>
          <p:grpSp>
            <p:nvGrpSpPr>
              <p:cNvPr id="2582" name="Group"/>
              <p:cNvGrpSpPr/>
              <p:nvPr/>
            </p:nvGrpSpPr>
            <p:grpSpPr>
              <a:xfrm>
                <a:off x="3752470" y="345628"/>
                <a:ext cx="2245290" cy="780490"/>
                <a:chOff x="0" y="0"/>
                <a:chExt cx="2245288" cy="780488"/>
              </a:xfrm>
            </p:grpSpPr>
            <p:sp>
              <p:nvSpPr>
                <p:cNvPr id="2580" name="Self Actualisation"/>
                <p:cNvSpPr txBox="1"/>
                <p:nvPr/>
              </p:nvSpPr>
              <p:spPr>
                <a:xfrm>
                  <a:off x="0" y="0"/>
                  <a:ext cx="2245289" cy="35994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sz="1600" b="0">
                      <a:solidFill>
                        <a:srgbClr val="2C3540"/>
                      </a:solidFill>
                      <a:latin typeface="Barlow Bold"/>
                      <a:ea typeface="Barlow Bold"/>
                      <a:cs typeface="Barlow Bold"/>
                      <a:sym typeface="Barlow Bold"/>
                    </a:defRPr>
                  </a:lvl1pPr>
                </a:lstStyle>
                <a:p>
                  <a:r>
                    <a:rPr dirty="0">
                      <a:solidFill>
                        <a:schemeClr val="tx1"/>
                      </a:solidFill>
                    </a:rPr>
                    <a:t>Self </a:t>
                  </a:r>
                  <a:r>
                    <a:rPr dirty="0" err="1">
                      <a:solidFill>
                        <a:schemeClr val="tx1"/>
                      </a:solidFill>
                    </a:rPr>
                    <a:t>Actualisation</a:t>
                  </a:r>
                  <a:endParaRPr dirty="0">
                    <a:solidFill>
                      <a:schemeClr val="tx1"/>
                    </a:solidFill>
                  </a:endParaRPr>
                </a:p>
              </p:txBody>
            </p:sp>
            <p:sp>
              <p:nvSpPr>
                <p:cNvPr id="2581" name="The need for Growth, Creativity, Development"/>
                <p:cNvSpPr txBox="1"/>
                <p:nvPr/>
              </p:nvSpPr>
              <p:spPr>
                <a:xfrm>
                  <a:off x="0" y="325441"/>
                  <a:ext cx="1728302" cy="45504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sz="1100" b="0">
                      <a:solidFill>
                        <a:srgbClr val="2C3540"/>
                      </a:solidFill>
                      <a:latin typeface="Barlow Bold"/>
                      <a:ea typeface="Barlow Bold"/>
                      <a:cs typeface="Barlow Bold"/>
                      <a:sym typeface="Barlow Bold"/>
                    </a:defRPr>
                  </a:lvl1pPr>
                </a:lstStyle>
                <a:p>
                  <a:r>
                    <a:rPr>
                      <a:solidFill>
                        <a:schemeClr val="tx1"/>
                      </a:solidFill>
                    </a:rPr>
                    <a:t>The need for Growth, Creativity, Development</a:t>
                  </a:r>
                </a:p>
              </p:txBody>
            </p:sp>
          </p:grpSp>
        </p:grpSp>
        <p:grpSp>
          <p:nvGrpSpPr>
            <p:cNvPr id="2586" name="Group"/>
            <p:cNvGrpSpPr/>
            <p:nvPr/>
          </p:nvGrpSpPr>
          <p:grpSpPr>
            <a:xfrm>
              <a:off x="9865947" y="530350"/>
              <a:ext cx="2518404" cy="498383"/>
              <a:chOff x="0" y="0"/>
              <a:chExt cx="2518403" cy="498380"/>
            </a:xfrm>
          </p:grpSpPr>
          <p:sp>
            <p:nvSpPr>
              <p:cNvPr id="2584" name="Template by HiSlide.io"/>
              <p:cNvSpPr/>
              <p:nvPr/>
            </p:nvSpPr>
            <p:spPr>
              <a:xfrm>
                <a:off x="0" y="0"/>
                <a:ext cx="2518403" cy="30093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p>
                <a:pPr algn="r">
                  <a:defRPr sz="1600" b="0">
                    <a:solidFill>
                      <a:srgbClr val="4B97ED"/>
                    </a:solidFill>
                    <a:latin typeface="Barlow Bold"/>
                    <a:ea typeface="Barlow Bold"/>
                    <a:cs typeface="Barlow Bold"/>
                    <a:sym typeface="Barlow Bold"/>
                  </a:defRPr>
                </a:pPr>
                <a:r>
                  <a:rPr dirty="0">
                    <a:solidFill>
                      <a:schemeClr val="accent3"/>
                    </a:solidFill>
                    <a:latin typeface="Barlow Medium"/>
                    <a:ea typeface="Barlow Medium"/>
                    <a:cs typeface="Barlow Medium"/>
                    <a:sym typeface="Barlow Medium"/>
                  </a:rPr>
                  <a:t>Template by</a:t>
                </a:r>
                <a:r>
                  <a:rPr dirty="0">
                    <a:solidFill>
                      <a:schemeClr val="accent3"/>
                    </a:solidFill>
                  </a:rPr>
                  <a:t> </a:t>
                </a:r>
                <a:r>
                  <a:rPr dirty="0">
                    <a:solidFill>
                      <a:schemeClr val="accent3"/>
                    </a:solidFill>
                    <a:hlinkClick r:id="rId2">
                      <a:extLst>
                        <a:ext uri="{A12FA001-AC4F-418D-AE19-62706E023703}">
                          <ahyp:hlinkClr xmlns:ahyp="http://schemas.microsoft.com/office/drawing/2018/hyperlinkcolor" val="tx"/>
                        </a:ext>
                      </a:extLst>
                    </a:hlinkClick>
                  </a:rPr>
                  <a:t>HiSlide.io</a:t>
                </a:r>
              </a:p>
            </p:txBody>
          </p:sp>
          <p:sp>
            <p:nvSpPr>
              <p:cNvPr id="2585" name="PowerPoint - Keynote - Google Slides"/>
              <p:cNvSpPr/>
              <p:nvPr/>
            </p:nvSpPr>
            <p:spPr>
              <a:xfrm>
                <a:off x="120106" y="335944"/>
                <a:ext cx="2385329" cy="1624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p>
                <a:pPr algn="r">
                  <a:defRPr sz="700" b="0" cap="all">
                    <a:solidFill>
                      <a:srgbClr val="8C8F9A"/>
                    </a:solidFill>
                    <a:latin typeface="Barlow Medium"/>
                    <a:ea typeface="Barlow Medium"/>
                    <a:cs typeface="Barlow Medium"/>
                    <a:sym typeface="Barlow Medium"/>
                  </a:defRPr>
                </a:pPr>
                <a:r>
                  <a:rPr>
                    <a:solidFill>
                      <a:schemeClr val="tx2"/>
                    </a:solidFill>
                  </a:rPr>
                  <a:t>PowerPoint - Keynote - Google Slides</a:t>
                </a:r>
              </a:p>
            </p:txBody>
          </p:sp>
        </p:grpSp>
      </p:grpSp>
    </p:spTree>
  </p:cSld>
  <p:clrMapOvr>
    <a:masterClrMapping/>
  </p:clrMapOvr>
  <p:transition spd="med"/>
</p:sld>
</file>

<file path=ppt/theme/theme1.xml><?xml version="1.0" encoding="utf-8"?>
<a:theme xmlns:a="http://schemas.openxmlformats.org/drawingml/2006/main" name="White">
  <a:themeElements>
    <a:clrScheme name="Pyramid">
      <a:dk1>
        <a:srgbClr val="2B363E"/>
      </a:dk1>
      <a:lt1>
        <a:srgbClr val="FEFFFE"/>
      </a:lt1>
      <a:dk2>
        <a:srgbClr val="8B909B"/>
      </a:dk2>
      <a:lt2>
        <a:srgbClr val="F3F5F6"/>
      </a:lt2>
      <a:accent1>
        <a:srgbClr val="FECC41"/>
      </a:accent1>
      <a:accent2>
        <a:srgbClr val="FA7471"/>
      </a:accent2>
      <a:accent3>
        <a:srgbClr val="239AF6"/>
      </a:accent3>
      <a:accent4>
        <a:srgbClr val="924883"/>
      </a:accent4>
      <a:accent5>
        <a:srgbClr val="9BCAFA"/>
      </a:accent5>
      <a:accent6>
        <a:srgbClr val="D5D9DB"/>
      </a:accent6>
      <a:hlink>
        <a:srgbClr val="2598F3"/>
      </a:hlink>
      <a:folHlink>
        <a:srgbClr val="2598F3"/>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cap="flat">
          <a:solidFill>
            <a:srgbClr val="D6D7DA"/>
          </a:solidFill>
          <a:prstDash val="solid"/>
          <a:miter lim="400000"/>
        </a:ln>
        <a:effectLst/>
        <a:sp3d/>
      </a:spPr>
      <a:bodyPr rot="0" spcFirstLastPara="1" vertOverflow="overflow" horzOverflow="overflow" vert="horz" wrap="square" lIns="0" tIns="0" rIns="0" bIns="0"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cap="flat">
          <a:solidFill>
            <a:srgbClr val="D6D7DA"/>
          </a:solidFill>
          <a:prstDash val="solid"/>
          <a:miter lim="400000"/>
        </a:ln>
        <a:effectLst/>
        <a:sp3d/>
      </a:spPr>
      <a:bodyPr rot="0" spcFirstLastPara="1" vertOverflow="overflow" horzOverflow="overflow" vert="horz" wrap="square" lIns="0" tIns="0" rIns="0" bIns="0"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159</TotalTime>
  <Words>155</Words>
  <Application>Microsoft Macintosh PowerPoint</Application>
  <PresentationFormat>Custom</PresentationFormat>
  <Paragraphs>14</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Barlow Bold</vt:lpstr>
      <vt:lpstr>Barlow Medium</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cp:lastModifiedBy>Anastasiya Ladoshkina</cp:lastModifiedBy>
  <cp:revision>20</cp:revision>
  <dcterms:modified xsi:type="dcterms:W3CDTF">2020-02-10T13:11:43Z</dcterms:modified>
</cp:coreProperties>
</file>