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96" r:id="rId2"/>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3175" cap="flat">
              <a:noFill/>
              <a:miter lim="400000"/>
            </a:ln>
          </a:right>
          <a:top>
            <a:ln w="12700" cap="flat">
              <a:noFill/>
              <a:miter lim="400000"/>
            </a:ln>
          </a:top>
          <a:bottom>
            <a:ln w="12700" cap="flat">
              <a:noFill/>
              <a:miter lim="400000"/>
            </a:ln>
          </a:bottom>
          <a:insideH>
            <a:ln w="12700" cap="flat">
              <a:noFill/>
              <a:miter lim="400000"/>
            </a:ln>
          </a:insideH>
          <a:insideV>
            <a:ln w="3175"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3175" cap="flat">
              <a:solidFill>
                <a:srgbClr val="3797C6"/>
              </a:solidFill>
              <a:prstDash val="solid"/>
              <a:miter lim="400000"/>
            </a:ln>
          </a:top>
          <a:bottom>
            <a:ln w="12700" cap="flat">
              <a:noFill/>
              <a:miter lim="400000"/>
            </a:ln>
          </a:bottom>
          <a:insideH>
            <a:ln w="3175"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3175" cap="flat">
              <a:noFill/>
              <a:miter lim="400000"/>
            </a:ln>
          </a:bottom>
          <a:insideH>
            <a:ln w="3175"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3175" cap="flat">
              <a:solidFill>
                <a:srgbClr val="B8B8B8"/>
              </a:solidFill>
              <a:prstDash val="solid"/>
              <a:miter lim="400000"/>
            </a:ln>
          </a:left>
          <a:right>
            <a:ln w="3175" cap="flat">
              <a:solidFill>
                <a:srgbClr val="B8B8B8"/>
              </a:solidFill>
              <a:prstDash val="solid"/>
              <a:miter lim="400000"/>
            </a:ln>
          </a:right>
          <a:top>
            <a:ln w="3175" cap="flat">
              <a:solidFill>
                <a:srgbClr val="B8B8B8"/>
              </a:solidFill>
              <a:prstDash val="solid"/>
              <a:miter lim="400000"/>
            </a:ln>
          </a:top>
          <a:bottom>
            <a:ln w="3175" cap="flat">
              <a:solidFill>
                <a:srgbClr val="B8B8B8"/>
              </a:solidFill>
              <a:prstDash val="solid"/>
              <a:miter lim="400000"/>
            </a:ln>
          </a:bottom>
          <a:insideH>
            <a:ln w="3175" cap="flat">
              <a:solidFill>
                <a:srgbClr val="B8B8B8"/>
              </a:solidFill>
              <a:prstDash val="solid"/>
              <a:miter lim="400000"/>
            </a:ln>
          </a:insideH>
          <a:insideV>
            <a:ln w="3175"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3175" cap="flat">
              <a:solidFill>
                <a:srgbClr val="606060"/>
              </a:solidFill>
              <a:prstDash val="solid"/>
              <a:miter lim="400000"/>
            </a:ln>
          </a:left>
          <a:right>
            <a:ln w="3175" cap="flat">
              <a:solidFill>
                <a:srgbClr val="606060"/>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3175" cap="flat">
              <a:solidFill>
                <a:srgbClr val="606060"/>
              </a:solidFill>
              <a:prstDash val="solid"/>
              <a:miter lim="400000"/>
            </a:ln>
          </a:left>
          <a:right>
            <a:ln w="3175" cap="flat">
              <a:solidFill>
                <a:srgbClr val="606060"/>
              </a:solidFill>
              <a:prstDash val="solid"/>
              <a:miter lim="400000"/>
            </a:ln>
          </a:right>
          <a:top>
            <a:ln w="12700"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3175" cap="flat">
              <a:solidFill>
                <a:srgbClr val="929292"/>
              </a:solidFill>
              <a:prstDash val="solid"/>
              <a:miter lim="400000"/>
            </a:ln>
          </a:left>
          <a:right>
            <a:ln w="3175" cap="flat">
              <a:solidFill>
                <a:srgbClr val="929292"/>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929292"/>
              </a:solidFill>
              <a:prstDash val="solid"/>
              <a:miter lim="400000"/>
            </a:ln>
          </a:insideH>
          <a:insideV>
            <a:ln w="3175"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3175" cap="flat">
              <a:solidFill>
                <a:srgbClr val="5D5D5D"/>
              </a:solidFill>
              <a:custDash>
                <a:ds d="200000" sp="200000"/>
              </a:custDash>
              <a:miter lim="400000"/>
            </a:ln>
          </a:left>
          <a:right>
            <a:ln w="3175" cap="flat">
              <a:solidFill>
                <a:srgbClr val="5D5D5D"/>
              </a:solidFill>
              <a:custDash>
                <a:ds d="200000" sp="200000"/>
              </a:custDash>
              <a:miter lim="400000"/>
            </a:ln>
          </a:right>
          <a:top>
            <a:ln w="3175" cap="flat">
              <a:solidFill>
                <a:srgbClr val="5D5D5D"/>
              </a:solidFill>
              <a:custDash>
                <a:ds d="200000" sp="200000"/>
              </a:custDash>
              <a:miter lim="400000"/>
            </a:ln>
          </a:top>
          <a:bottom>
            <a:ln w="3175" cap="flat">
              <a:solidFill>
                <a:srgbClr val="5D5D5D"/>
              </a:solidFill>
              <a:custDash>
                <a:ds d="200000" sp="200000"/>
              </a:custDash>
              <a:miter lim="400000"/>
            </a:ln>
          </a:bottom>
          <a:insideH>
            <a:ln w="3175" cap="flat">
              <a:solidFill>
                <a:srgbClr val="5D5D5D"/>
              </a:solidFill>
              <a:custDash>
                <a:ds d="200000" sp="200000"/>
              </a:custDash>
              <a:miter lim="400000"/>
            </a:ln>
          </a:insideH>
          <a:insideV>
            <a:ln w="3175"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3175" cap="flat">
              <a:solidFill>
                <a:srgbClr val="000000"/>
              </a:solidFill>
              <a:prstDash val="solid"/>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prstDash val="solid"/>
              <a:miter lim="400000"/>
            </a:ln>
          </a:top>
          <a:bottom>
            <a:ln w="12700" cap="flat">
              <a:noFill/>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12700" cap="flat">
              <a:noFill/>
              <a:miter lim="400000"/>
            </a:ln>
          </a:top>
          <a:bottom>
            <a:ln w="3175" cap="flat">
              <a:solidFill>
                <a:srgbClr val="000000"/>
              </a:solidFill>
              <a:prstDash val="solid"/>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85" d="100"/>
          <a:sy n="85" d="100"/>
        </p:scale>
        <p:origin x="1912"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Заголовок и подзаголовок">
    <p:spTree>
      <p:nvGrpSpPr>
        <p:cNvPr id="1" name=""/>
        <p:cNvGrpSpPr/>
        <p:nvPr/>
      </p:nvGrpSpPr>
      <p:grpSpPr>
        <a:xfrm>
          <a:off x="0" y="0"/>
          <a:ext cx="0" cy="0"/>
          <a:chOff x="0" y="0"/>
          <a:chExt cx="0" cy="0"/>
        </a:xfrm>
      </p:grpSpPr>
      <p:sp>
        <p:nvSpPr>
          <p:cNvPr id="11" name="Title Text"/>
          <p:cNvSpPr txBox="1">
            <a:spLocks noGrp="1"/>
          </p:cNvSpPr>
          <p:nvPr>
            <p:ph type="title"/>
          </p:nvPr>
        </p:nvSpPr>
        <p:spPr>
          <a:prstGeom prst="rect">
            <a:avLst/>
          </a:prstGeom>
        </p:spPr>
        <p:txBody>
          <a:bodyPr/>
          <a:lstStyle/>
          <a:p>
            <a:r>
              <a:t>Title Text</a:t>
            </a:r>
          </a:p>
        </p:txBody>
      </p:sp>
      <p:sp>
        <p:nvSpPr>
          <p:cNvPr id="12" name="Body Level One…"/>
          <p:cNvSpPr txBox="1">
            <a:spLocks noGrp="1"/>
          </p:cNvSpPr>
          <p:nvPr>
            <p:ph type="body" sz="quarter"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Цитата">
    <p:spTree>
      <p:nvGrpSpPr>
        <p:cNvPr id="1" name=""/>
        <p:cNvGrpSpPr/>
        <p:nvPr/>
      </p:nvGrpSpPr>
      <p:grpSpPr>
        <a:xfrm>
          <a:off x="0" y="0"/>
          <a:ext cx="0" cy="0"/>
          <a:chOff x="0" y="0"/>
          <a:chExt cx="0" cy="0"/>
        </a:xfrm>
      </p:grpSpPr>
      <p:sp>
        <p:nvSpPr>
          <p:cNvPr id="93" name="— Иван Арсентьев"/>
          <p:cNvSpPr txBox="1">
            <a:spLocks noGrp="1"/>
          </p:cNvSpPr>
          <p:nvPr>
            <p:ph type="body" sz="quarter" idx="13"/>
          </p:nvPr>
        </p:nvSpPr>
        <p:spPr>
          <a:xfrm>
            <a:off x="1273386" y="5994400"/>
            <a:ext cx="10464802" cy="389264"/>
          </a:xfrm>
          <a:prstGeom prst="rect">
            <a:avLst/>
          </a:prstGeom>
        </p:spPr>
        <p:txBody>
          <a:bodyPr>
            <a:spAutoFit/>
          </a:bodyPr>
          <a:lstStyle>
            <a:lvl1pPr>
              <a:defRPr sz="2200" i="1"/>
            </a:lvl1pPr>
          </a:lstStyle>
          <a:p>
            <a:r>
              <a:t>— Иван Арсентьев</a:t>
            </a:r>
          </a:p>
        </p:txBody>
      </p:sp>
      <p:sp>
        <p:nvSpPr>
          <p:cNvPr id="94" name="«Место ввода цитаты»."/>
          <p:cNvSpPr txBox="1">
            <a:spLocks noGrp="1"/>
          </p:cNvSpPr>
          <p:nvPr>
            <p:ph type="body" sz="quarter" idx="14"/>
          </p:nvPr>
        </p:nvSpPr>
        <p:spPr>
          <a:xfrm>
            <a:off x="1273386" y="4399192"/>
            <a:ext cx="10464802" cy="562362"/>
          </a:xfrm>
          <a:prstGeom prst="rect">
            <a:avLst/>
          </a:prstGeom>
        </p:spPr>
        <p:txBody>
          <a:bodyPr anchor="ctr">
            <a:spAutoFit/>
          </a:bodyPr>
          <a:lstStyle>
            <a:lvl1pPr>
              <a:defRPr sz="3400">
                <a:latin typeface="+mn-lt"/>
                <a:ea typeface="+mn-ea"/>
                <a:cs typeface="+mn-cs"/>
                <a:sym typeface="Helvetica Neue Medium"/>
              </a:defRPr>
            </a:lvl1pPr>
          </a:lstStyle>
          <a:p>
            <a:r>
              <a:t>«Место ввода цитаты».</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Фото">
    <p:spTree>
      <p:nvGrpSpPr>
        <p:cNvPr id="1" name=""/>
        <p:cNvGrpSpPr/>
        <p:nvPr/>
      </p:nvGrpSpPr>
      <p:grpSpPr>
        <a:xfrm>
          <a:off x="0" y="0"/>
          <a:ext cx="0" cy="0"/>
          <a:chOff x="0" y="0"/>
          <a:chExt cx="0" cy="0"/>
        </a:xfrm>
      </p:grpSpPr>
      <p:sp>
        <p:nvSpPr>
          <p:cNvPr id="102" name="Image"/>
          <p:cNvSpPr>
            <a:spLocks noGrp="1"/>
          </p:cNvSpPr>
          <p:nvPr>
            <p:ph type="pic" idx="13"/>
          </p:nvPr>
        </p:nvSpPr>
        <p:spPr>
          <a:xfrm>
            <a:off x="-1" y="1219199"/>
            <a:ext cx="13004801" cy="8674383"/>
          </a:xfrm>
          <a:prstGeom prst="rect">
            <a:avLst/>
          </a:prstGeom>
        </p:spPr>
        <p:txBody>
          <a:bodyPr lIns="91439" tIns="45719" rIns="91439" bIns="45719">
            <a:noAutofit/>
          </a:bodyPr>
          <a:lstStyle/>
          <a:p>
            <a:endParaRP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Пустой">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Фото — горизонтально">
    <p:spTree>
      <p:nvGrpSpPr>
        <p:cNvPr id="1" name=""/>
        <p:cNvGrpSpPr/>
        <p:nvPr/>
      </p:nvGrpSpPr>
      <p:grpSpPr>
        <a:xfrm>
          <a:off x="0" y="0"/>
          <a:ext cx="0" cy="0"/>
          <a:chOff x="0" y="0"/>
          <a:chExt cx="0" cy="0"/>
        </a:xfrm>
      </p:grpSpPr>
      <p:sp>
        <p:nvSpPr>
          <p:cNvPr id="20" name="Image"/>
          <p:cNvSpPr>
            <a:spLocks noGrp="1"/>
          </p:cNvSpPr>
          <p:nvPr>
            <p:ph type="pic" idx="13"/>
          </p:nvPr>
        </p:nvSpPr>
        <p:spPr>
          <a:xfrm>
            <a:off x="1666239" y="1198879"/>
            <a:ext cx="9672322" cy="6451573"/>
          </a:xfrm>
          <a:prstGeom prst="rect">
            <a:avLst/>
          </a:prstGeom>
        </p:spPr>
        <p:txBody>
          <a:bodyPr lIns="91439" tIns="45719" rIns="91439" bIns="45719">
            <a:noAutofit/>
          </a:bodyPr>
          <a:lstStyle/>
          <a:p>
            <a:endParaRPr/>
          </a:p>
        </p:txBody>
      </p:sp>
      <p:sp>
        <p:nvSpPr>
          <p:cNvPr id="21" name="Title Text"/>
          <p:cNvSpPr txBox="1">
            <a:spLocks noGrp="1"/>
          </p:cNvSpPr>
          <p:nvPr>
            <p:ph type="title"/>
          </p:nvPr>
        </p:nvSpPr>
        <p:spPr>
          <a:xfrm>
            <a:off x="338666" y="6292426"/>
            <a:ext cx="12327468" cy="1070188"/>
          </a:xfrm>
          <a:prstGeom prst="rect">
            <a:avLst/>
          </a:prstGeom>
        </p:spPr>
        <p:txBody>
          <a:bodyPr/>
          <a:lstStyle/>
          <a:p>
            <a:r>
              <a:t>Title Text</a:t>
            </a:r>
          </a:p>
        </p:txBody>
      </p:sp>
      <p:sp>
        <p:nvSpPr>
          <p:cNvPr id="22" name="Body Level One…"/>
          <p:cNvSpPr txBox="1">
            <a:spLocks noGrp="1"/>
          </p:cNvSpPr>
          <p:nvPr>
            <p:ph type="body" sz="quarter" idx="1"/>
          </p:nvPr>
        </p:nvSpPr>
        <p:spPr>
          <a:xfrm>
            <a:off x="338666" y="7321973"/>
            <a:ext cx="12327468" cy="846667"/>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Заголовок — по центру">
    <p:spTree>
      <p:nvGrpSpPr>
        <p:cNvPr id="1" name=""/>
        <p:cNvGrpSpPr/>
        <p:nvPr/>
      </p:nvGrpSpPr>
      <p:grpSpPr>
        <a:xfrm>
          <a:off x="0" y="0"/>
          <a:ext cx="0" cy="0"/>
          <a:chOff x="0" y="0"/>
          <a:chExt cx="0" cy="0"/>
        </a:xfrm>
      </p:grpSpPr>
      <p:sp>
        <p:nvSpPr>
          <p:cNvPr id="30" name="Title Text"/>
          <p:cNvSpPr txBox="1">
            <a:spLocks noGrp="1"/>
          </p:cNvSpPr>
          <p:nvPr>
            <p:ph type="title"/>
          </p:nvPr>
        </p:nvSpPr>
        <p:spPr>
          <a:xfrm>
            <a:off x="948266" y="3637279"/>
            <a:ext cx="11108268" cy="2479042"/>
          </a:xfrm>
          <a:prstGeom prst="rect">
            <a:avLst/>
          </a:prstGeom>
        </p:spPr>
        <p:txBody>
          <a:bodyPr anchor="ct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Фото — вертикально">
    <p:spTree>
      <p:nvGrpSpPr>
        <p:cNvPr id="1" name=""/>
        <p:cNvGrpSpPr/>
        <p:nvPr/>
      </p:nvGrpSpPr>
      <p:grpSpPr>
        <a:xfrm>
          <a:off x="0" y="0"/>
          <a:ext cx="0" cy="0"/>
          <a:chOff x="0" y="0"/>
          <a:chExt cx="0" cy="0"/>
        </a:xfrm>
      </p:grpSpPr>
      <p:sp>
        <p:nvSpPr>
          <p:cNvPr id="38" name="Image"/>
          <p:cNvSpPr>
            <a:spLocks noGrp="1"/>
          </p:cNvSpPr>
          <p:nvPr>
            <p:ph type="pic" idx="13"/>
          </p:nvPr>
        </p:nvSpPr>
        <p:spPr>
          <a:xfrm>
            <a:off x="4240106" y="1808479"/>
            <a:ext cx="9204963" cy="6136642"/>
          </a:xfrm>
          <a:prstGeom prst="rect">
            <a:avLst/>
          </a:prstGeom>
        </p:spPr>
        <p:txBody>
          <a:bodyPr lIns="91439" tIns="45719" rIns="91439" bIns="45719">
            <a:noAutofit/>
          </a:bodyPr>
          <a:lstStyle/>
          <a:p>
            <a:endParaRPr/>
          </a:p>
        </p:txBody>
      </p:sp>
      <p:sp>
        <p:nvSpPr>
          <p:cNvPr id="39" name="Title Text"/>
          <p:cNvSpPr txBox="1">
            <a:spLocks noGrp="1"/>
          </p:cNvSpPr>
          <p:nvPr>
            <p:ph type="title"/>
          </p:nvPr>
        </p:nvSpPr>
        <p:spPr>
          <a:xfrm>
            <a:off x="880533" y="1727199"/>
            <a:ext cx="5452534" cy="2959948"/>
          </a:xfrm>
          <a:prstGeom prst="rect">
            <a:avLst/>
          </a:prstGeom>
        </p:spPr>
        <p:txBody>
          <a:bodyPr/>
          <a:lstStyle>
            <a:lvl1pPr>
              <a:defRPr sz="5800"/>
            </a:lvl1pPr>
          </a:lstStyle>
          <a:p>
            <a:r>
              <a:t>Title Text</a:t>
            </a:r>
          </a:p>
        </p:txBody>
      </p:sp>
      <p:sp>
        <p:nvSpPr>
          <p:cNvPr id="40" name="Body Level One…"/>
          <p:cNvSpPr txBox="1">
            <a:spLocks noGrp="1"/>
          </p:cNvSpPr>
          <p:nvPr>
            <p:ph type="body" sz="quarter" idx="1"/>
          </p:nvPr>
        </p:nvSpPr>
        <p:spPr>
          <a:xfrm>
            <a:off x="880533" y="4700693"/>
            <a:ext cx="5452534" cy="3054774"/>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Заголовок — сверху">
    <p:spTree>
      <p:nvGrpSpPr>
        <p:cNvPr id="1" name=""/>
        <p:cNvGrpSpPr/>
        <p:nvPr/>
      </p:nvGrpSpPr>
      <p:grpSpPr>
        <a:xfrm>
          <a:off x="0" y="0"/>
          <a:ext cx="0" cy="0"/>
          <a:chOff x="0" y="0"/>
          <a:chExt cx="0" cy="0"/>
        </a:xfrm>
      </p:grpSpPr>
      <p:sp>
        <p:nvSpPr>
          <p:cNvPr id="48" name="Title Text"/>
          <p:cNvSpPr txBox="1">
            <a:spLocks noGrp="1"/>
          </p:cNvSpPr>
          <p:nvPr>
            <p:ph type="title"/>
          </p:nvPr>
        </p:nvSpPr>
        <p:spPr>
          <a:xfrm>
            <a:off x="900853" y="1408853"/>
            <a:ext cx="11203094" cy="1219201"/>
          </a:xfrm>
          <a:prstGeom prst="rect">
            <a:avLst/>
          </a:prstGeom>
        </p:spPr>
        <p:txBody>
          <a:bodyPr anchor="ct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Заголовок и пункты">
    <p:spTree>
      <p:nvGrpSpPr>
        <p:cNvPr id="1" name=""/>
        <p:cNvGrpSpPr/>
        <p:nvPr/>
      </p:nvGrpSpPr>
      <p:grpSpPr>
        <a:xfrm>
          <a:off x="0" y="0"/>
          <a:ext cx="0" cy="0"/>
          <a:chOff x="0" y="0"/>
          <a:chExt cx="0" cy="0"/>
        </a:xfrm>
      </p:grpSpPr>
      <p:sp>
        <p:nvSpPr>
          <p:cNvPr id="56" name="Title Text"/>
          <p:cNvSpPr txBox="1">
            <a:spLocks noGrp="1"/>
          </p:cNvSpPr>
          <p:nvPr>
            <p:ph type="title"/>
          </p:nvPr>
        </p:nvSpPr>
        <p:spPr>
          <a:xfrm>
            <a:off x="900853" y="1408853"/>
            <a:ext cx="11203094" cy="1219201"/>
          </a:xfrm>
          <a:prstGeom prst="rect">
            <a:avLst/>
          </a:prstGeom>
        </p:spPr>
        <p:txBody>
          <a:bodyPr anchor="ctr"/>
          <a:lstStyle/>
          <a:p>
            <a:r>
              <a:t>Title Text</a:t>
            </a:r>
          </a:p>
        </p:txBody>
      </p:sp>
      <p:sp>
        <p:nvSpPr>
          <p:cNvPr id="57" name="Body Level One…"/>
          <p:cNvSpPr txBox="1">
            <a:spLocks noGrp="1"/>
          </p:cNvSpPr>
          <p:nvPr>
            <p:ph type="body" idx="1"/>
          </p:nvPr>
        </p:nvSpPr>
        <p:spPr>
          <a:xfrm>
            <a:off x="900853" y="2898986"/>
            <a:ext cx="11203094" cy="4958081"/>
          </a:xfrm>
          <a:prstGeom prst="rect">
            <a:avLst/>
          </a:prstGeom>
        </p:spPr>
        <p:txBody>
          <a:bodyPr anchor="ctr"/>
          <a:lstStyle>
            <a:lvl1pPr marL="449791" indent="-449791" algn="l">
              <a:spcBef>
                <a:spcPts val="4100"/>
              </a:spcBef>
              <a:buSzPct val="125000"/>
              <a:buChar char="•"/>
              <a:defRPr sz="3400"/>
            </a:lvl1pPr>
            <a:lvl2pPr marL="1084791" indent="-449791" algn="l">
              <a:spcBef>
                <a:spcPts val="4100"/>
              </a:spcBef>
              <a:buSzPct val="125000"/>
              <a:buChar char="•"/>
              <a:defRPr sz="3400"/>
            </a:lvl2pPr>
            <a:lvl3pPr marL="1719791" indent="-449791" algn="l">
              <a:spcBef>
                <a:spcPts val="4100"/>
              </a:spcBef>
              <a:buSzPct val="125000"/>
              <a:buChar char="•"/>
              <a:defRPr sz="3400"/>
            </a:lvl3pPr>
            <a:lvl4pPr marL="2354791" indent="-449791" algn="l">
              <a:spcBef>
                <a:spcPts val="4100"/>
              </a:spcBef>
              <a:buSzPct val="125000"/>
              <a:buChar char="•"/>
              <a:defRPr sz="3400"/>
            </a:lvl4pPr>
            <a:lvl5pPr marL="2989791" indent="-449791" algn="l">
              <a:spcBef>
                <a:spcPts val="4100"/>
              </a:spcBef>
              <a:buSzPct val="125000"/>
              <a:buChar char="•"/>
              <a:defRPr sz="3400"/>
            </a:lvl5p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Заголовок, пункты и фото">
    <p:spTree>
      <p:nvGrpSpPr>
        <p:cNvPr id="1" name=""/>
        <p:cNvGrpSpPr/>
        <p:nvPr/>
      </p:nvGrpSpPr>
      <p:grpSpPr>
        <a:xfrm>
          <a:off x="0" y="0"/>
          <a:ext cx="0" cy="0"/>
          <a:chOff x="0" y="0"/>
          <a:chExt cx="0" cy="0"/>
        </a:xfrm>
      </p:grpSpPr>
      <p:sp>
        <p:nvSpPr>
          <p:cNvPr id="65" name="Image"/>
          <p:cNvSpPr>
            <a:spLocks noGrp="1"/>
          </p:cNvSpPr>
          <p:nvPr>
            <p:ph type="pic" sz="half" idx="13"/>
          </p:nvPr>
        </p:nvSpPr>
        <p:spPr>
          <a:xfrm>
            <a:off x="5845386" y="2898986"/>
            <a:ext cx="7437122" cy="4958081"/>
          </a:xfrm>
          <a:prstGeom prst="rect">
            <a:avLst/>
          </a:prstGeom>
        </p:spPr>
        <p:txBody>
          <a:bodyPr lIns="91439" tIns="45719" rIns="91439" bIns="45719">
            <a:noAutofit/>
          </a:bodyPr>
          <a:lstStyle/>
          <a:p>
            <a:endParaRPr/>
          </a:p>
        </p:txBody>
      </p:sp>
      <p:sp>
        <p:nvSpPr>
          <p:cNvPr id="66" name="Title Text"/>
          <p:cNvSpPr txBox="1">
            <a:spLocks noGrp="1"/>
          </p:cNvSpPr>
          <p:nvPr>
            <p:ph type="title"/>
          </p:nvPr>
        </p:nvSpPr>
        <p:spPr>
          <a:xfrm>
            <a:off x="900853" y="1408853"/>
            <a:ext cx="11203094" cy="1219201"/>
          </a:xfrm>
          <a:prstGeom prst="rect">
            <a:avLst/>
          </a:prstGeom>
        </p:spPr>
        <p:txBody>
          <a:bodyPr anchor="ctr"/>
          <a:lstStyle/>
          <a:p>
            <a:r>
              <a:t>Title Text</a:t>
            </a:r>
          </a:p>
        </p:txBody>
      </p:sp>
      <p:sp>
        <p:nvSpPr>
          <p:cNvPr id="67" name="Body Level One…"/>
          <p:cNvSpPr txBox="1">
            <a:spLocks noGrp="1"/>
          </p:cNvSpPr>
          <p:nvPr>
            <p:ph type="body" sz="half" idx="1"/>
          </p:nvPr>
        </p:nvSpPr>
        <p:spPr>
          <a:xfrm>
            <a:off x="900853" y="2898986"/>
            <a:ext cx="5452534" cy="4958081"/>
          </a:xfrm>
          <a:prstGeom prst="rect">
            <a:avLst/>
          </a:prstGeom>
        </p:spPr>
        <p:txBody>
          <a:bodyPr anchor="ctr"/>
          <a:lstStyle>
            <a:lvl1pPr marL="382336" indent="-382336" algn="l">
              <a:spcBef>
                <a:spcPts val="3200"/>
              </a:spcBef>
              <a:buSzPct val="125000"/>
              <a:buChar char="•"/>
              <a:defRPr sz="2600"/>
            </a:lvl1pPr>
            <a:lvl2pPr marL="941136" indent="-382336" algn="l">
              <a:spcBef>
                <a:spcPts val="3200"/>
              </a:spcBef>
              <a:buSzPct val="125000"/>
              <a:buChar char="•"/>
              <a:defRPr sz="2600"/>
            </a:lvl2pPr>
            <a:lvl3pPr marL="1499936" indent="-382336" algn="l">
              <a:spcBef>
                <a:spcPts val="3200"/>
              </a:spcBef>
              <a:buSzPct val="125000"/>
              <a:buChar char="•"/>
              <a:defRPr sz="2600"/>
            </a:lvl3pPr>
            <a:lvl4pPr marL="2058736" indent="-382336" algn="l">
              <a:spcBef>
                <a:spcPts val="3200"/>
              </a:spcBef>
              <a:buSzPct val="125000"/>
              <a:buChar char="•"/>
              <a:defRPr sz="2600"/>
            </a:lvl4pPr>
            <a:lvl5pPr marL="2617536" indent="-382336" algn="l">
              <a:spcBef>
                <a:spcPts val="3200"/>
              </a:spcBef>
              <a:buSzPct val="125000"/>
              <a:buChar char="•"/>
              <a:defRPr sz="26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Пункты">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900853" y="2167466"/>
            <a:ext cx="11203094" cy="5418668"/>
          </a:xfrm>
          <a:prstGeom prst="rect">
            <a:avLst/>
          </a:prstGeom>
        </p:spPr>
        <p:txBody>
          <a:bodyPr anchor="ctr"/>
          <a:lstStyle>
            <a:lvl1pPr marL="449791" indent="-449791" algn="l">
              <a:spcBef>
                <a:spcPts val="4100"/>
              </a:spcBef>
              <a:buSzPct val="125000"/>
              <a:buChar char="•"/>
              <a:defRPr sz="3400"/>
            </a:lvl1pPr>
            <a:lvl2pPr marL="1084791" indent="-449791" algn="l">
              <a:spcBef>
                <a:spcPts val="4100"/>
              </a:spcBef>
              <a:buSzPct val="125000"/>
              <a:buChar char="•"/>
              <a:defRPr sz="3400"/>
            </a:lvl2pPr>
            <a:lvl3pPr marL="1719791" indent="-449791" algn="l">
              <a:spcBef>
                <a:spcPts val="4100"/>
              </a:spcBef>
              <a:buSzPct val="125000"/>
              <a:buChar char="•"/>
              <a:defRPr sz="3400"/>
            </a:lvl3pPr>
            <a:lvl4pPr marL="2354791" indent="-449791" algn="l">
              <a:spcBef>
                <a:spcPts val="4100"/>
              </a:spcBef>
              <a:buSzPct val="125000"/>
              <a:buChar char="•"/>
              <a:defRPr sz="3400"/>
            </a:lvl4pPr>
            <a:lvl5pPr marL="2989791" indent="-449791" algn="l">
              <a:spcBef>
                <a:spcPts val="4100"/>
              </a:spcBef>
              <a:buSzPct val="125000"/>
              <a:buChar char="•"/>
              <a:defRPr sz="3400"/>
            </a:lvl5p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Фото — 3 шт.">
    <p:spTree>
      <p:nvGrpSpPr>
        <p:cNvPr id="1" name=""/>
        <p:cNvGrpSpPr/>
        <p:nvPr/>
      </p:nvGrpSpPr>
      <p:grpSpPr>
        <a:xfrm>
          <a:off x="0" y="0"/>
          <a:ext cx="0" cy="0"/>
          <a:chOff x="0" y="0"/>
          <a:chExt cx="0" cy="0"/>
        </a:xfrm>
      </p:grpSpPr>
      <p:sp>
        <p:nvSpPr>
          <p:cNvPr id="83" name="Image"/>
          <p:cNvSpPr>
            <a:spLocks noGrp="1"/>
          </p:cNvSpPr>
          <p:nvPr>
            <p:ph type="pic" sz="quarter" idx="13"/>
          </p:nvPr>
        </p:nvSpPr>
        <p:spPr>
          <a:xfrm>
            <a:off x="8363381" y="4971626"/>
            <a:ext cx="4478229" cy="2987041"/>
          </a:xfrm>
          <a:prstGeom prst="rect">
            <a:avLst/>
          </a:prstGeom>
        </p:spPr>
        <p:txBody>
          <a:bodyPr lIns="91439" tIns="45719" rIns="91439" bIns="45719">
            <a:noAutofit/>
          </a:bodyPr>
          <a:lstStyle/>
          <a:p>
            <a:endParaRPr/>
          </a:p>
        </p:txBody>
      </p:sp>
      <p:sp>
        <p:nvSpPr>
          <p:cNvPr id="84" name="Image"/>
          <p:cNvSpPr>
            <a:spLocks noGrp="1"/>
          </p:cNvSpPr>
          <p:nvPr>
            <p:ph type="pic" sz="quarter" idx="14"/>
          </p:nvPr>
        </p:nvSpPr>
        <p:spPr>
          <a:xfrm>
            <a:off x="8155093" y="1822026"/>
            <a:ext cx="4443308" cy="2962206"/>
          </a:xfrm>
          <a:prstGeom prst="rect">
            <a:avLst/>
          </a:prstGeom>
        </p:spPr>
        <p:txBody>
          <a:bodyPr lIns="91439" tIns="45719" rIns="91439" bIns="45719">
            <a:noAutofit/>
          </a:bodyPr>
          <a:lstStyle/>
          <a:p>
            <a:endParaRPr/>
          </a:p>
        </p:txBody>
      </p:sp>
      <p:sp>
        <p:nvSpPr>
          <p:cNvPr id="85" name="Image"/>
          <p:cNvSpPr>
            <a:spLocks noGrp="1"/>
          </p:cNvSpPr>
          <p:nvPr>
            <p:ph type="pic" idx="15"/>
          </p:nvPr>
        </p:nvSpPr>
        <p:spPr>
          <a:xfrm>
            <a:off x="-162561" y="1822026"/>
            <a:ext cx="9174481" cy="6116322"/>
          </a:xfrm>
          <a:prstGeom prst="rect">
            <a:avLst/>
          </a:prstGeom>
        </p:spPr>
        <p:txBody>
          <a:bodyPr lIns="91439" tIns="45719" rIns="91439" bIns="45719">
            <a:noAutofit/>
          </a:bodyPr>
          <a:lstStyle/>
          <a:p>
            <a:endParaRPr/>
          </a:p>
        </p:txBody>
      </p:sp>
      <p:sp>
        <p:nvSpPr>
          <p:cNvPr id="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948266" y="2445173"/>
            <a:ext cx="11108268" cy="2479041"/>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nchor="b">
            <a:normAutofit/>
          </a:bodyPr>
          <a:lstStyle/>
          <a:p>
            <a:r>
              <a:t>Title Text</a:t>
            </a:r>
          </a:p>
        </p:txBody>
      </p:sp>
      <p:sp>
        <p:nvSpPr>
          <p:cNvPr id="3" name="Body Level One…"/>
          <p:cNvSpPr txBox="1">
            <a:spLocks noGrp="1"/>
          </p:cNvSpPr>
          <p:nvPr>
            <p:ph type="body" idx="1"/>
          </p:nvPr>
        </p:nvSpPr>
        <p:spPr>
          <a:xfrm>
            <a:off x="948266" y="4991946"/>
            <a:ext cx="11108268" cy="846668"/>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6352590" y="8195733"/>
            <a:ext cx="292846" cy="276894"/>
          </a:xfrm>
          <a:prstGeom prst="rect">
            <a:avLst/>
          </a:prstGeom>
          <a:ln w="3175">
            <a:miter lim="400000"/>
          </a:ln>
        </p:spPr>
        <p:txBody>
          <a:bodyPr wrap="none" lIns="27093" tIns="27093" rIns="27093" bIns="27093">
            <a:spAutoFit/>
          </a:bodyPr>
          <a:lstStyle>
            <a:lvl1pPr>
              <a:defRPr sz="16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1pPr>
      <a:lvl2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2pPr>
      <a:lvl3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3pPr>
      <a:lvl4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4pPr>
      <a:lvl5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5pPr>
      <a:lvl6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6pPr>
      <a:lvl7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7pPr>
      <a:lvl8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8pPr>
      <a:lvl9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9pPr>
    </p:titleStyle>
    <p:bodyStyle>
      <a:lvl1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1pPr>
      <a:lvl2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2pPr>
      <a:lvl3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3pPr>
      <a:lvl4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4pPr>
      <a:lvl5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5pPr>
      <a:lvl6pPr marL="0" marR="0" indent="355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1pPr>
      <a:lvl2pPr marL="0" marR="0" indent="2286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2pPr>
      <a:lvl3pPr marL="0" marR="0" indent="4572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3pPr>
      <a:lvl4pPr marL="0" marR="0" indent="6858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4pPr>
      <a:lvl5pPr marL="0" marR="0" indent="9144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5pPr>
      <a:lvl6pPr marL="0" marR="0" indent="11430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6pPr>
      <a:lvl7pPr marL="0" marR="0" indent="13716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7pPr>
      <a:lvl8pPr marL="0" marR="0" indent="16002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8pPr>
      <a:lvl9pPr marL="0" marR="0" indent="18288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HiSlide.io" TargetMode="Externa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1">
            <a:extLst>
              <a:ext uri="{FF2B5EF4-FFF2-40B4-BE49-F238E27FC236}">
                <a16:creationId xmlns:a16="http://schemas.microsoft.com/office/drawing/2014/main" id="{CAAC87FE-44AD-4F6E-A276-2E4F24D1C1C4}"/>
              </a:ext>
            </a:extLst>
          </p:cNvPr>
          <p:cNvGrpSpPr/>
          <p:nvPr/>
        </p:nvGrpSpPr>
        <p:grpSpPr>
          <a:xfrm>
            <a:off x="1245234" y="530350"/>
            <a:ext cx="11139117" cy="7611791"/>
            <a:chOff x="1245234" y="530350"/>
            <a:chExt cx="11139117" cy="7611791"/>
          </a:xfrm>
        </p:grpSpPr>
        <p:grpSp>
          <p:nvGrpSpPr>
            <p:cNvPr id="2590" name="Group"/>
            <p:cNvGrpSpPr/>
            <p:nvPr/>
          </p:nvGrpSpPr>
          <p:grpSpPr>
            <a:xfrm>
              <a:off x="7320144" y="2959434"/>
              <a:ext cx="4639159" cy="3889395"/>
              <a:chOff x="0" y="0"/>
              <a:chExt cx="4639157" cy="3889392"/>
            </a:xfrm>
          </p:grpSpPr>
          <p:sp>
            <p:nvSpPr>
              <p:cNvPr id="2588" name="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containing Lorem Ipsum passages, and more recently with desktop publishing software like Aldus PageMaker including versions of Lorem"/>
              <p:cNvSpPr/>
              <p:nvPr/>
            </p:nvSpPr>
            <p:spPr>
              <a:xfrm>
                <a:off x="5734" y="1126245"/>
                <a:ext cx="4633423" cy="2763147"/>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lgn="l">
                  <a:defRPr sz="1600" b="0">
                    <a:solidFill>
                      <a:srgbClr val="8C8F98"/>
                    </a:solidFill>
                    <a:latin typeface="Barlow Medium"/>
                    <a:ea typeface="Barlow Medium"/>
                    <a:cs typeface="Barlow Medium"/>
                    <a:sym typeface="Barlow Medium"/>
                  </a:defRPr>
                </a:lvl1pPr>
              </a:lstStyle>
              <a:p>
                <a:r>
                  <a:rPr dirty="0">
                    <a:solidFill>
                      <a:schemeClr val="tx2"/>
                    </a:solidFill>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dirty="0" err="1">
                    <a:solidFill>
                      <a:schemeClr val="tx2"/>
                    </a:solidFill>
                  </a:rPr>
                  <a:t>popularised</a:t>
                </a:r>
                <a:r>
                  <a:rPr dirty="0">
                    <a:solidFill>
                      <a:schemeClr val="tx2"/>
                    </a:solidFill>
                  </a:rPr>
                  <a:t> in the containing Lorem Ipsum passages, and more recently with desktop publishing software like Aldus PageMaker including versions of Lorem</a:t>
                </a:r>
              </a:p>
            </p:txBody>
          </p:sp>
          <p:sp>
            <p:nvSpPr>
              <p:cNvPr id="2589" name="Maslow’s Hierarchy of Needs"/>
              <p:cNvSpPr/>
              <p:nvPr/>
            </p:nvSpPr>
            <p:spPr>
              <a:xfrm>
                <a:off x="0" y="0"/>
                <a:ext cx="3727581" cy="1039599"/>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lgn="l">
                  <a:defRPr sz="3200" b="0">
                    <a:solidFill>
                      <a:srgbClr val="2D3640"/>
                    </a:solidFill>
                    <a:latin typeface="Barlow Bold"/>
                    <a:ea typeface="Barlow Bold"/>
                    <a:cs typeface="Barlow Bold"/>
                    <a:sym typeface="Barlow Bold"/>
                  </a:defRPr>
                </a:lvl1pPr>
              </a:lstStyle>
              <a:p>
                <a:r>
                  <a:rPr dirty="0">
                    <a:solidFill>
                      <a:schemeClr val="tx1"/>
                    </a:solidFill>
                  </a:rPr>
                  <a:t>Maslow’s Hierarchy of Needs</a:t>
                </a:r>
              </a:p>
            </p:txBody>
          </p:sp>
        </p:grpSp>
        <p:grpSp>
          <p:nvGrpSpPr>
            <p:cNvPr id="2612" name="Group"/>
            <p:cNvGrpSpPr/>
            <p:nvPr/>
          </p:nvGrpSpPr>
          <p:grpSpPr>
            <a:xfrm>
              <a:off x="1245234" y="2100338"/>
              <a:ext cx="6053233" cy="6041803"/>
              <a:chOff x="0" y="0"/>
              <a:chExt cx="6053231" cy="6041801"/>
            </a:xfrm>
          </p:grpSpPr>
          <p:sp>
            <p:nvSpPr>
              <p:cNvPr id="2591" name="Triangle"/>
              <p:cNvSpPr/>
              <p:nvPr/>
            </p:nvSpPr>
            <p:spPr>
              <a:xfrm>
                <a:off x="2447968" y="0"/>
                <a:ext cx="1157569" cy="1157842"/>
              </a:xfrm>
              <a:custGeom>
                <a:avLst/>
                <a:gdLst/>
                <a:ahLst/>
                <a:cxnLst>
                  <a:cxn ang="0">
                    <a:pos x="wd2" y="hd2"/>
                  </a:cxn>
                  <a:cxn ang="5400000">
                    <a:pos x="wd2" y="hd2"/>
                  </a:cxn>
                  <a:cxn ang="10800000">
                    <a:pos x="wd2" y="hd2"/>
                  </a:cxn>
                  <a:cxn ang="16200000">
                    <a:pos x="wd2" y="hd2"/>
                  </a:cxn>
                </a:cxnLst>
                <a:rect l="0" t="0" r="r" b="b"/>
                <a:pathLst>
                  <a:path w="21600" h="21600" extrusionOk="0">
                    <a:moveTo>
                      <a:pt x="10739" y="0"/>
                    </a:moveTo>
                    <a:lnTo>
                      <a:pt x="0" y="21508"/>
                    </a:lnTo>
                    <a:lnTo>
                      <a:pt x="21600" y="21600"/>
                    </a:lnTo>
                    <a:lnTo>
                      <a:pt x="10739" y="0"/>
                    </a:lnTo>
                    <a:close/>
                  </a:path>
                </a:pathLst>
              </a:custGeom>
              <a:solidFill>
                <a:schemeClr val="accent1">
                  <a:lumMod val="40000"/>
                  <a:lumOff val="60000"/>
                </a:schemeClr>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2592" name="Shape"/>
              <p:cNvSpPr/>
              <p:nvPr/>
            </p:nvSpPr>
            <p:spPr>
              <a:xfrm>
                <a:off x="1837271" y="1277307"/>
                <a:ext cx="2375144" cy="1090745"/>
              </a:xfrm>
              <a:custGeom>
                <a:avLst/>
                <a:gdLst/>
                <a:ahLst/>
                <a:cxnLst>
                  <a:cxn ang="0">
                    <a:pos x="wd2" y="hd2"/>
                  </a:cxn>
                  <a:cxn ang="5400000">
                    <a:pos x="wd2" y="hd2"/>
                  </a:cxn>
                  <a:cxn ang="10800000">
                    <a:pos x="wd2" y="hd2"/>
                  </a:cxn>
                  <a:cxn ang="16200000">
                    <a:pos x="wd2" y="hd2"/>
                  </a:cxn>
                </a:cxnLst>
                <a:rect l="0" t="0" r="r" b="b"/>
                <a:pathLst>
                  <a:path w="21600" h="21600" extrusionOk="0">
                    <a:moveTo>
                      <a:pt x="4978" y="0"/>
                    </a:moveTo>
                    <a:lnTo>
                      <a:pt x="0" y="21600"/>
                    </a:lnTo>
                    <a:lnTo>
                      <a:pt x="21600" y="21600"/>
                    </a:lnTo>
                    <a:lnTo>
                      <a:pt x="16627" y="0"/>
                    </a:lnTo>
                    <a:lnTo>
                      <a:pt x="4978" y="0"/>
                    </a:lnTo>
                    <a:close/>
                  </a:path>
                </a:pathLst>
              </a:custGeom>
              <a:solidFill>
                <a:schemeClr val="accent4">
                  <a:lumMod val="40000"/>
                  <a:lumOff val="60000"/>
                </a:schemeClr>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2593" name="Shape"/>
              <p:cNvSpPr/>
              <p:nvPr/>
            </p:nvSpPr>
            <p:spPr>
              <a:xfrm>
                <a:off x="1234757" y="2497063"/>
                <a:ext cx="3582899" cy="1082289"/>
              </a:xfrm>
              <a:custGeom>
                <a:avLst/>
                <a:gdLst/>
                <a:ahLst/>
                <a:cxnLst>
                  <a:cxn ang="0">
                    <a:pos x="wd2" y="hd2"/>
                  </a:cxn>
                  <a:cxn ang="5400000">
                    <a:pos x="wd2" y="hd2"/>
                  </a:cxn>
                  <a:cxn ang="10800000">
                    <a:pos x="wd2" y="hd2"/>
                  </a:cxn>
                  <a:cxn ang="16200000">
                    <a:pos x="wd2" y="hd2"/>
                  </a:cxn>
                </a:cxnLst>
                <a:rect l="0" t="0" r="r" b="b"/>
                <a:pathLst>
                  <a:path w="21600" h="21600" extrusionOk="0">
                    <a:moveTo>
                      <a:pt x="3287" y="0"/>
                    </a:moveTo>
                    <a:lnTo>
                      <a:pt x="0" y="21578"/>
                    </a:lnTo>
                    <a:lnTo>
                      <a:pt x="21600" y="21600"/>
                    </a:lnTo>
                    <a:lnTo>
                      <a:pt x="18308" y="0"/>
                    </a:lnTo>
                    <a:lnTo>
                      <a:pt x="3287" y="0"/>
                    </a:lnTo>
                    <a:close/>
                  </a:path>
                </a:pathLst>
              </a:custGeom>
              <a:solidFill>
                <a:schemeClr val="accent3">
                  <a:lumMod val="40000"/>
                  <a:lumOff val="60000"/>
                </a:schemeClr>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2594" name="Shape"/>
              <p:cNvSpPr/>
              <p:nvPr/>
            </p:nvSpPr>
            <p:spPr>
              <a:xfrm>
                <a:off x="632244" y="3702909"/>
                <a:ext cx="4786016" cy="1075470"/>
              </a:xfrm>
              <a:custGeom>
                <a:avLst/>
                <a:gdLst/>
                <a:ahLst/>
                <a:cxnLst>
                  <a:cxn ang="0">
                    <a:pos x="wd2" y="hd2"/>
                  </a:cxn>
                  <a:cxn ang="5400000">
                    <a:pos x="wd2" y="hd2"/>
                  </a:cxn>
                  <a:cxn ang="10800000">
                    <a:pos x="wd2" y="hd2"/>
                  </a:cxn>
                  <a:cxn ang="16200000">
                    <a:pos x="wd2" y="hd2"/>
                  </a:cxn>
                </a:cxnLst>
                <a:rect l="0" t="0" r="r" b="b"/>
                <a:pathLst>
                  <a:path w="21600" h="21600" extrusionOk="0">
                    <a:moveTo>
                      <a:pt x="2466" y="0"/>
                    </a:moveTo>
                    <a:lnTo>
                      <a:pt x="0" y="21600"/>
                    </a:lnTo>
                    <a:lnTo>
                      <a:pt x="21600" y="21600"/>
                    </a:lnTo>
                    <a:lnTo>
                      <a:pt x="19187" y="0"/>
                    </a:lnTo>
                    <a:lnTo>
                      <a:pt x="2466" y="0"/>
                    </a:lnTo>
                    <a:close/>
                  </a:path>
                </a:pathLst>
              </a:custGeom>
              <a:solidFill>
                <a:schemeClr val="accent2">
                  <a:lumMod val="40000"/>
                  <a:lumOff val="60000"/>
                </a:schemeClr>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2595" name="Shape"/>
              <p:cNvSpPr/>
              <p:nvPr/>
            </p:nvSpPr>
            <p:spPr>
              <a:xfrm>
                <a:off x="0" y="4903845"/>
                <a:ext cx="6053232" cy="1137931"/>
              </a:xfrm>
              <a:custGeom>
                <a:avLst/>
                <a:gdLst/>
                <a:ahLst/>
                <a:cxnLst>
                  <a:cxn ang="0">
                    <a:pos x="wd2" y="hd2"/>
                  </a:cxn>
                  <a:cxn ang="5400000">
                    <a:pos x="wd2" y="hd2"/>
                  </a:cxn>
                  <a:cxn ang="10800000">
                    <a:pos x="wd2" y="hd2"/>
                  </a:cxn>
                  <a:cxn ang="16200000">
                    <a:pos x="wd2" y="hd2"/>
                  </a:cxn>
                </a:cxnLst>
                <a:rect l="0" t="0" r="r" b="b"/>
                <a:pathLst>
                  <a:path w="21600" h="21600" extrusionOk="0">
                    <a:moveTo>
                      <a:pt x="2049" y="0"/>
                    </a:moveTo>
                    <a:lnTo>
                      <a:pt x="0" y="21600"/>
                    </a:lnTo>
                    <a:lnTo>
                      <a:pt x="21600" y="21600"/>
                    </a:lnTo>
                    <a:lnTo>
                      <a:pt x="19586" y="0"/>
                    </a:lnTo>
                    <a:lnTo>
                      <a:pt x="2049" y="0"/>
                    </a:lnTo>
                    <a:close/>
                  </a:path>
                </a:pathLst>
              </a:custGeom>
              <a:solidFill>
                <a:schemeClr val="accent1">
                  <a:lumMod val="40000"/>
                  <a:lumOff val="60000"/>
                </a:schemeClr>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grpSp>
            <p:nvGrpSpPr>
              <p:cNvPr id="2598" name="Group"/>
              <p:cNvGrpSpPr/>
              <p:nvPr/>
            </p:nvGrpSpPr>
            <p:grpSpPr>
              <a:xfrm>
                <a:off x="3660863" y="163377"/>
                <a:ext cx="2375140" cy="825628"/>
                <a:chOff x="0" y="0"/>
                <a:chExt cx="2375139" cy="825626"/>
              </a:xfrm>
            </p:grpSpPr>
            <p:sp>
              <p:nvSpPr>
                <p:cNvPr id="2596" name="Self Actualisation"/>
                <p:cNvSpPr txBox="1"/>
                <p:nvPr/>
              </p:nvSpPr>
              <p:spPr>
                <a:xfrm>
                  <a:off x="0" y="0"/>
                  <a:ext cx="2375140" cy="380765"/>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noAutofit/>
                </a:bodyPr>
                <a:lstStyle>
                  <a:lvl1pPr algn="l">
                    <a:defRPr sz="1600" b="0">
                      <a:solidFill>
                        <a:srgbClr val="2C3540"/>
                      </a:solidFill>
                      <a:latin typeface="Barlow Bold"/>
                      <a:ea typeface="Barlow Bold"/>
                      <a:cs typeface="Barlow Bold"/>
                      <a:sym typeface="Barlow Bold"/>
                    </a:defRPr>
                  </a:lvl1pPr>
                </a:lstStyle>
                <a:p>
                  <a:r>
                    <a:rPr dirty="0">
                      <a:solidFill>
                        <a:schemeClr val="tx1"/>
                      </a:solidFill>
                    </a:rPr>
                    <a:t>Self </a:t>
                  </a:r>
                  <a:r>
                    <a:rPr dirty="0" err="1">
                      <a:solidFill>
                        <a:schemeClr val="tx1"/>
                      </a:solidFill>
                    </a:rPr>
                    <a:t>Actualisation</a:t>
                  </a:r>
                  <a:endParaRPr dirty="0">
                    <a:solidFill>
                      <a:schemeClr val="tx1"/>
                    </a:solidFill>
                  </a:endParaRPr>
                </a:p>
              </p:txBody>
            </p:sp>
            <p:sp>
              <p:nvSpPr>
                <p:cNvPr id="2597" name="The need for Growth, Creativity, Development"/>
                <p:cNvSpPr txBox="1"/>
                <p:nvPr/>
              </p:nvSpPr>
              <p:spPr>
                <a:xfrm>
                  <a:off x="0" y="344263"/>
                  <a:ext cx="1828254" cy="481364"/>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noAutofit/>
                </a:bodyPr>
                <a:lstStyle>
                  <a:lvl1pPr algn="l">
                    <a:defRPr sz="1100" b="0">
                      <a:solidFill>
                        <a:srgbClr val="2C3540"/>
                      </a:solidFill>
                      <a:latin typeface="Barlow Bold"/>
                      <a:ea typeface="Barlow Bold"/>
                      <a:cs typeface="Barlow Bold"/>
                      <a:sym typeface="Barlow Bold"/>
                    </a:defRPr>
                  </a:lvl1pPr>
                </a:lstStyle>
                <a:p>
                  <a:r>
                    <a:rPr>
                      <a:solidFill>
                        <a:schemeClr val="tx1"/>
                      </a:solidFill>
                    </a:rPr>
                    <a:t>The need for Growth, Creativity, Development</a:t>
                  </a:r>
                </a:p>
              </p:txBody>
            </p:sp>
          </p:grpSp>
          <p:sp>
            <p:nvSpPr>
              <p:cNvPr id="2599" name="Shape"/>
              <p:cNvSpPr/>
              <p:nvPr/>
            </p:nvSpPr>
            <p:spPr>
              <a:xfrm>
                <a:off x="2447968" y="25"/>
                <a:ext cx="586422" cy="1155388"/>
              </a:xfrm>
              <a:custGeom>
                <a:avLst/>
                <a:gdLst/>
                <a:ahLst/>
                <a:cxnLst>
                  <a:cxn ang="0">
                    <a:pos x="wd2" y="hd2"/>
                  </a:cxn>
                  <a:cxn ang="5400000">
                    <a:pos x="wd2" y="hd2"/>
                  </a:cxn>
                  <a:cxn ang="10800000">
                    <a:pos x="wd2" y="hd2"/>
                  </a:cxn>
                  <a:cxn ang="16200000">
                    <a:pos x="wd2" y="hd2"/>
                  </a:cxn>
                </a:cxnLst>
                <a:rect l="0" t="0" r="r" b="b"/>
                <a:pathLst>
                  <a:path w="21600" h="21600" extrusionOk="0">
                    <a:moveTo>
                      <a:pt x="21198" y="0"/>
                    </a:moveTo>
                    <a:lnTo>
                      <a:pt x="0" y="21554"/>
                    </a:lnTo>
                    <a:lnTo>
                      <a:pt x="21600" y="21600"/>
                    </a:lnTo>
                    <a:lnTo>
                      <a:pt x="21600" y="408"/>
                    </a:lnTo>
                    <a:lnTo>
                      <a:pt x="21198" y="0"/>
                    </a:lnTo>
                    <a:close/>
                  </a:path>
                </a:pathLst>
              </a:custGeom>
              <a:solidFill>
                <a:schemeClr val="accent1"/>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dirty="0"/>
              </a:p>
            </p:txBody>
          </p:sp>
          <p:sp>
            <p:nvSpPr>
              <p:cNvPr id="2600" name="Shape"/>
              <p:cNvSpPr/>
              <p:nvPr/>
            </p:nvSpPr>
            <p:spPr>
              <a:xfrm>
                <a:off x="1837271" y="1277333"/>
                <a:ext cx="1197119" cy="1090744"/>
              </a:xfrm>
              <a:custGeom>
                <a:avLst/>
                <a:gdLst/>
                <a:ahLst/>
                <a:cxnLst>
                  <a:cxn ang="0">
                    <a:pos x="wd2" y="hd2"/>
                  </a:cxn>
                  <a:cxn ang="5400000">
                    <a:pos x="wd2" y="hd2"/>
                  </a:cxn>
                  <a:cxn ang="10800000">
                    <a:pos x="wd2" y="hd2"/>
                  </a:cxn>
                  <a:cxn ang="16200000">
                    <a:pos x="wd2" y="hd2"/>
                  </a:cxn>
                </a:cxnLst>
                <a:rect l="0" t="0" r="r" b="b"/>
                <a:pathLst>
                  <a:path w="21600" h="21600" extrusionOk="0">
                    <a:moveTo>
                      <a:pt x="9877" y="0"/>
                    </a:moveTo>
                    <a:lnTo>
                      <a:pt x="0" y="21600"/>
                    </a:lnTo>
                    <a:lnTo>
                      <a:pt x="21600" y="21600"/>
                    </a:lnTo>
                    <a:lnTo>
                      <a:pt x="21600" y="0"/>
                    </a:lnTo>
                    <a:lnTo>
                      <a:pt x="9877" y="0"/>
                    </a:lnTo>
                    <a:close/>
                  </a:path>
                </a:pathLst>
              </a:custGeom>
              <a:solidFill>
                <a:schemeClr val="accent4"/>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2601" name="Shape"/>
              <p:cNvSpPr/>
              <p:nvPr/>
            </p:nvSpPr>
            <p:spPr>
              <a:xfrm>
                <a:off x="1234757" y="2497089"/>
                <a:ext cx="1799633" cy="1081743"/>
              </a:xfrm>
              <a:custGeom>
                <a:avLst/>
                <a:gdLst/>
                <a:ahLst/>
                <a:cxnLst>
                  <a:cxn ang="0">
                    <a:pos x="wd2" y="hd2"/>
                  </a:cxn>
                  <a:cxn ang="5400000">
                    <a:pos x="wd2" y="hd2"/>
                  </a:cxn>
                  <a:cxn ang="10800000">
                    <a:pos x="wd2" y="hd2"/>
                  </a:cxn>
                  <a:cxn ang="16200000">
                    <a:pos x="wd2" y="hd2"/>
                  </a:cxn>
                </a:cxnLst>
                <a:rect l="0" t="0" r="r" b="b"/>
                <a:pathLst>
                  <a:path w="21600" h="21600" extrusionOk="0">
                    <a:moveTo>
                      <a:pt x="6544" y="0"/>
                    </a:moveTo>
                    <a:lnTo>
                      <a:pt x="0" y="21589"/>
                    </a:lnTo>
                    <a:lnTo>
                      <a:pt x="21600" y="21600"/>
                    </a:lnTo>
                    <a:lnTo>
                      <a:pt x="21600" y="0"/>
                    </a:lnTo>
                    <a:lnTo>
                      <a:pt x="6544" y="0"/>
                    </a:lnTo>
                    <a:close/>
                  </a:path>
                </a:pathLst>
              </a:custGeom>
              <a:solidFill>
                <a:schemeClr val="accent3"/>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2602" name="Shape"/>
              <p:cNvSpPr/>
              <p:nvPr/>
            </p:nvSpPr>
            <p:spPr>
              <a:xfrm>
                <a:off x="632244" y="3702935"/>
                <a:ext cx="2402146" cy="1075470"/>
              </a:xfrm>
              <a:custGeom>
                <a:avLst/>
                <a:gdLst/>
                <a:ahLst/>
                <a:cxnLst>
                  <a:cxn ang="0">
                    <a:pos x="wd2" y="hd2"/>
                  </a:cxn>
                  <a:cxn ang="5400000">
                    <a:pos x="wd2" y="hd2"/>
                  </a:cxn>
                  <a:cxn ang="10800000">
                    <a:pos x="wd2" y="hd2"/>
                  </a:cxn>
                  <a:cxn ang="16200000">
                    <a:pos x="wd2" y="hd2"/>
                  </a:cxn>
                </a:cxnLst>
                <a:rect l="0" t="0" r="r" b="b"/>
                <a:pathLst>
                  <a:path w="21600" h="21600" extrusionOk="0">
                    <a:moveTo>
                      <a:pt x="4913" y="0"/>
                    </a:moveTo>
                    <a:lnTo>
                      <a:pt x="0" y="21600"/>
                    </a:lnTo>
                    <a:lnTo>
                      <a:pt x="21600" y="21600"/>
                    </a:lnTo>
                    <a:lnTo>
                      <a:pt x="21600" y="0"/>
                    </a:lnTo>
                    <a:lnTo>
                      <a:pt x="4913" y="0"/>
                    </a:lnTo>
                    <a:close/>
                  </a:path>
                </a:pathLst>
              </a:custGeom>
              <a:solidFill>
                <a:schemeClr val="accent2"/>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2603" name="Shape"/>
              <p:cNvSpPr/>
              <p:nvPr/>
            </p:nvSpPr>
            <p:spPr>
              <a:xfrm>
                <a:off x="0" y="4903871"/>
                <a:ext cx="3034390" cy="1137931"/>
              </a:xfrm>
              <a:custGeom>
                <a:avLst/>
                <a:gdLst/>
                <a:ahLst/>
                <a:cxnLst>
                  <a:cxn ang="0">
                    <a:pos x="wd2" y="hd2"/>
                  </a:cxn>
                  <a:cxn ang="5400000">
                    <a:pos x="wd2" y="hd2"/>
                  </a:cxn>
                  <a:cxn ang="10800000">
                    <a:pos x="wd2" y="hd2"/>
                  </a:cxn>
                  <a:cxn ang="16200000">
                    <a:pos x="wd2" y="hd2"/>
                  </a:cxn>
                </a:cxnLst>
                <a:rect l="0" t="0" r="r" b="b"/>
                <a:pathLst>
                  <a:path w="21600" h="21600" extrusionOk="0">
                    <a:moveTo>
                      <a:pt x="4087" y="0"/>
                    </a:moveTo>
                    <a:lnTo>
                      <a:pt x="0" y="21600"/>
                    </a:lnTo>
                    <a:lnTo>
                      <a:pt x="21600" y="21600"/>
                    </a:lnTo>
                    <a:lnTo>
                      <a:pt x="21600" y="0"/>
                    </a:lnTo>
                    <a:lnTo>
                      <a:pt x="4087" y="0"/>
                    </a:lnTo>
                    <a:close/>
                  </a:path>
                </a:pathLst>
              </a:custGeom>
              <a:solidFill>
                <a:schemeClr val="accent1"/>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2604" name="Physiological"/>
              <p:cNvSpPr txBox="1"/>
              <p:nvPr/>
            </p:nvSpPr>
            <p:spPr>
              <a:xfrm>
                <a:off x="1343217" y="5298248"/>
                <a:ext cx="1530344" cy="691705"/>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noAutofit/>
              </a:bodyPr>
              <a:lstStyle>
                <a:lvl1pPr algn="r">
                  <a:defRPr sz="1600" b="0">
                    <a:solidFill>
                      <a:srgbClr val="FFFFFF"/>
                    </a:solidFill>
                    <a:latin typeface="Barlow Bold"/>
                    <a:ea typeface="Barlow Bold"/>
                    <a:cs typeface="Barlow Bold"/>
                    <a:sym typeface="Barlow Bold"/>
                  </a:defRPr>
                </a:lvl1pPr>
              </a:lstStyle>
              <a:p>
                <a:r>
                  <a:t>Physiological</a:t>
                </a:r>
              </a:p>
            </p:txBody>
          </p:sp>
          <p:sp>
            <p:nvSpPr>
              <p:cNvPr id="2605" name="The need for Air, Food, Water, Health"/>
              <p:cNvSpPr txBox="1"/>
              <p:nvPr/>
            </p:nvSpPr>
            <p:spPr>
              <a:xfrm>
                <a:off x="3074091" y="5264543"/>
                <a:ext cx="1464235" cy="468904"/>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noAutofit/>
              </a:bodyPr>
              <a:lstStyle>
                <a:lvl1pPr algn="l">
                  <a:defRPr sz="1100" b="0">
                    <a:solidFill>
                      <a:srgbClr val="F6CF5E"/>
                    </a:solidFill>
                    <a:latin typeface="Barlow Bold"/>
                    <a:ea typeface="Barlow Bold"/>
                    <a:cs typeface="Barlow Bold"/>
                    <a:sym typeface="Barlow Bold"/>
                  </a:defRPr>
                </a:lvl1pPr>
              </a:lstStyle>
              <a:p>
                <a:r>
                  <a:rPr dirty="0">
                    <a:solidFill>
                      <a:schemeClr val="accent1"/>
                    </a:solidFill>
                  </a:rPr>
                  <a:t>The need for Air, Food, Water, Health</a:t>
                </a:r>
              </a:p>
            </p:txBody>
          </p:sp>
          <p:sp>
            <p:nvSpPr>
              <p:cNvPr id="2606" name="Safety"/>
              <p:cNvSpPr txBox="1"/>
              <p:nvPr/>
            </p:nvSpPr>
            <p:spPr>
              <a:xfrm>
                <a:off x="1676443" y="4033947"/>
                <a:ext cx="1197118" cy="380766"/>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noAutofit/>
              </a:bodyPr>
              <a:lstStyle>
                <a:lvl1pPr algn="r">
                  <a:defRPr sz="1600" b="0">
                    <a:solidFill>
                      <a:srgbClr val="FFFFFF"/>
                    </a:solidFill>
                    <a:latin typeface="Barlow Bold"/>
                    <a:ea typeface="Barlow Bold"/>
                    <a:cs typeface="Barlow Bold"/>
                    <a:sym typeface="Barlow Bold"/>
                  </a:defRPr>
                </a:lvl1pPr>
              </a:lstStyle>
              <a:p>
                <a:r>
                  <a:t>Safety</a:t>
                </a:r>
              </a:p>
            </p:txBody>
          </p:sp>
          <p:sp>
            <p:nvSpPr>
              <p:cNvPr id="2607" name="The need for Safety, Shelter, Stability"/>
              <p:cNvSpPr txBox="1"/>
              <p:nvPr/>
            </p:nvSpPr>
            <p:spPr>
              <a:xfrm>
                <a:off x="3074091" y="4017699"/>
                <a:ext cx="1530344" cy="468904"/>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noAutofit/>
              </a:bodyPr>
              <a:lstStyle>
                <a:lvl1pPr algn="l">
                  <a:defRPr sz="1100" b="0">
                    <a:solidFill>
                      <a:srgbClr val="EB7D77"/>
                    </a:solidFill>
                    <a:latin typeface="Barlow Bold"/>
                    <a:ea typeface="Barlow Bold"/>
                    <a:cs typeface="Barlow Bold"/>
                    <a:sym typeface="Barlow Bold"/>
                  </a:defRPr>
                </a:lvl1pPr>
              </a:lstStyle>
              <a:p>
                <a:r>
                  <a:rPr dirty="0">
                    <a:solidFill>
                      <a:schemeClr val="accent2"/>
                    </a:solidFill>
                  </a:rPr>
                  <a:t>The need for Safety, Shelter, Stability</a:t>
                </a:r>
              </a:p>
            </p:txBody>
          </p:sp>
          <p:sp>
            <p:nvSpPr>
              <p:cNvPr id="2608" name="Social"/>
              <p:cNvSpPr txBox="1"/>
              <p:nvPr/>
            </p:nvSpPr>
            <p:spPr>
              <a:xfrm>
                <a:off x="2014367" y="2845396"/>
                <a:ext cx="859194" cy="380765"/>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noAutofit/>
              </a:bodyPr>
              <a:lstStyle>
                <a:lvl1pPr algn="r">
                  <a:defRPr sz="1600" b="0">
                    <a:solidFill>
                      <a:srgbClr val="FFFFFF"/>
                    </a:solidFill>
                    <a:latin typeface="Barlow Bold"/>
                    <a:ea typeface="Barlow Bold"/>
                    <a:cs typeface="Barlow Bold"/>
                    <a:sym typeface="Barlow Bold"/>
                  </a:defRPr>
                </a:lvl1pPr>
              </a:lstStyle>
              <a:p>
                <a:r>
                  <a:t>Social</a:t>
                </a:r>
              </a:p>
            </p:txBody>
          </p:sp>
          <p:sp>
            <p:nvSpPr>
              <p:cNvPr id="2609" name="The need for Love, Belonging, Inclusion"/>
              <p:cNvSpPr txBox="1"/>
              <p:nvPr/>
            </p:nvSpPr>
            <p:spPr>
              <a:xfrm>
                <a:off x="3074091" y="2656354"/>
                <a:ext cx="1055813" cy="763708"/>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noAutofit/>
              </a:bodyPr>
              <a:lstStyle>
                <a:lvl1pPr algn="l">
                  <a:defRPr sz="1100" b="0">
                    <a:solidFill>
                      <a:srgbClr val="4C97EC"/>
                    </a:solidFill>
                    <a:latin typeface="Barlow Bold"/>
                    <a:ea typeface="Barlow Bold"/>
                    <a:cs typeface="Barlow Bold"/>
                    <a:sym typeface="Barlow Bold"/>
                  </a:defRPr>
                </a:lvl1pPr>
              </a:lstStyle>
              <a:p>
                <a:r>
                  <a:rPr dirty="0">
                    <a:solidFill>
                      <a:schemeClr val="accent3"/>
                    </a:solidFill>
                  </a:rPr>
                  <a:t>The need for Love, Belonging, Inclusion</a:t>
                </a:r>
              </a:p>
            </p:txBody>
          </p:sp>
          <p:sp>
            <p:nvSpPr>
              <p:cNvPr id="2610" name="Ego"/>
              <p:cNvSpPr txBox="1"/>
              <p:nvPr/>
            </p:nvSpPr>
            <p:spPr>
              <a:xfrm>
                <a:off x="2287139" y="1656844"/>
                <a:ext cx="586422" cy="380766"/>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noAutofit/>
              </a:bodyPr>
              <a:lstStyle>
                <a:lvl1pPr algn="r">
                  <a:defRPr sz="1600" b="0">
                    <a:solidFill>
                      <a:srgbClr val="FFFFFF"/>
                    </a:solidFill>
                    <a:latin typeface="Barlow Bold"/>
                    <a:ea typeface="Barlow Bold"/>
                    <a:cs typeface="Barlow Bold"/>
                    <a:sym typeface="Barlow Bold"/>
                  </a:defRPr>
                </a:lvl1pPr>
              </a:lstStyle>
              <a:p>
                <a:r>
                  <a:t>Ego</a:t>
                </a:r>
              </a:p>
            </p:txBody>
          </p:sp>
          <p:sp>
            <p:nvSpPr>
              <p:cNvPr id="2611" name="The need…"/>
              <p:cNvSpPr txBox="1"/>
              <p:nvPr/>
            </p:nvSpPr>
            <p:spPr>
              <a:xfrm>
                <a:off x="3074091" y="1280878"/>
                <a:ext cx="859194" cy="1235540"/>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noAutofit/>
              </a:bodyPr>
              <a:lstStyle/>
              <a:p>
                <a:pPr algn="l">
                  <a:defRPr sz="1100" b="0">
                    <a:solidFill>
                      <a:srgbClr val="884D82"/>
                    </a:solidFill>
                    <a:latin typeface="Barlow Bold"/>
                    <a:ea typeface="Barlow Bold"/>
                    <a:cs typeface="Barlow Bold"/>
                    <a:sym typeface="Barlow Bold"/>
                  </a:defRPr>
                </a:pPr>
                <a:r>
                  <a:rPr dirty="0">
                    <a:solidFill>
                      <a:schemeClr val="accent4"/>
                    </a:solidFill>
                  </a:rPr>
                  <a:t>The need </a:t>
                </a:r>
              </a:p>
              <a:p>
                <a:pPr algn="l">
                  <a:defRPr sz="1100" b="0">
                    <a:solidFill>
                      <a:srgbClr val="884D82"/>
                    </a:solidFill>
                    <a:latin typeface="Barlow Bold"/>
                    <a:ea typeface="Barlow Bold"/>
                    <a:cs typeface="Barlow Bold"/>
                    <a:sym typeface="Barlow Bold"/>
                  </a:defRPr>
                </a:pPr>
                <a:r>
                  <a:rPr dirty="0">
                    <a:solidFill>
                      <a:schemeClr val="accent4"/>
                    </a:solidFill>
                  </a:rPr>
                  <a:t>for Self-esteem, Power, Control, Recognition</a:t>
                </a:r>
              </a:p>
            </p:txBody>
          </p:sp>
        </p:grpSp>
        <p:grpSp>
          <p:nvGrpSpPr>
            <p:cNvPr id="2615" name="Group"/>
            <p:cNvGrpSpPr/>
            <p:nvPr/>
          </p:nvGrpSpPr>
          <p:grpSpPr>
            <a:xfrm>
              <a:off x="9865947" y="530350"/>
              <a:ext cx="2518404" cy="498383"/>
              <a:chOff x="0" y="0"/>
              <a:chExt cx="2518403" cy="498380"/>
            </a:xfrm>
          </p:grpSpPr>
          <p:sp>
            <p:nvSpPr>
              <p:cNvPr id="2613" name="Template by HiSlide.io"/>
              <p:cNvSpPr/>
              <p:nvPr/>
            </p:nvSpPr>
            <p:spPr>
              <a:xfrm>
                <a:off x="0" y="0"/>
                <a:ext cx="2518403" cy="300934"/>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p>
                <a:pPr algn="r">
                  <a:defRPr sz="1600" b="0">
                    <a:solidFill>
                      <a:srgbClr val="4B97ED"/>
                    </a:solidFill>
                    <a:latin typeface="Barlow Bold"/>
                    <a:ea typeface="Barlow Bold"/>
                    <a:cs typeface="Barlow Bold"/>
                    <a:sym typeface="Barlow Bold"/>
                  </a:defRPr>
                </a:pPr>
                <a:r>
                  <a:rPr dirty="0">
                    <a:solidFill>
                      <a:schemeClr val="accent3"/>
                    </a:solidFill>
                    <a:latin typeface="Barlow Medium"/>
                    <a:ea typeface="Barlow Medium"/>
                    <a:cs typeface="Barlow Medium"/>
                    <a:sym typeface="Barlow Medium"/>
                  </a:rPr>
                  <a:t>Template by</a:t>
                </a:r>
                <a:r>
                  <a:rPr dirty="0">
                    <a:solidFill>
                      <a:schemeClr val="accent3"/>
                    </a:solidFill>
                  </a:rPr>
                  <a:t> </a:t>
                </a:r>
                <a:r>
                  <a:rPr dirty="0">
                    <a:solidFill>
                      <a:schemeClr val="accent3"/>
                    </a:solidFill>
                    <a:hlinkClick r:id="rId2">
                      <a:extLst>
                        <a:ext uri="{A12FA001-AC4F-418D-AE19-62706E023703}">
                          <ahyp:hlinkClr xmlns:ahyp="http://schemas.microsoft.com/office/drawing/2018/hyperlinkcolor" val="tx"/>
                        </a:ext>
                      </a:extLst>
                    </a:hlinkClick>
                  </a:rPr>
                  <a:t>HiSlide.io</a:t>
                </a:r>
              </a:p>
            </p:txBody>
          </p:sp>
          <p:sp>
            <p:nvSpPr>
              <p:cNvPr id="2614" name="PowerPoint - Keynote - Google Slides"/>
              <p:cNvSpPr/>
              <p:nvPr/>
            </p:nvSpPr>
            <p:spPr>
              <a:xfrm>
                <a:off x="120106" y="335944"/>
                <a:ext cx="2385329" cy="162436"/>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p>
                <a:pPr algn="r">
                  <a:defRPr sz="700" b="0" cap="all">
                    <a:solidFill>
                      <a:srgbClr val="8C8F9A"/>
                    </a:solidFill>
                    <a:latin typeface="Barlow Medium"/>
                    <a:ea typeface="Barlow Medium"/>
                    <a:cs typeface="Barlow Medium"/>
                    <a:sym typeface="Barlow Medium"/>
                  </a:defRPr>
                </a:pPr>
                <a:r>
                  <a:rPr>
                    <a:solidFill>
                      <a:schemeClr val="tx2"/>
                    </a:solidFill>
                  </a:rPr>
                  <a:t>PowerPoint - Keynote - Google Slides</a:t>
                </a:r>
              </a:p>
            </p:txBody>
          </p:sp>
        </p:grpSp>
      </p:grpSp>
    </p:spTree>
  </p:cSld>
  <p:clrMapOvr>
    <a:masterClrMapping/>
  </p:clrMapOvr>
  <p:transition spd="med"/>
</p:sld>
</file>

<file path=ppt/theme/theme1.xml><?xml version="1.0" encoding="utf-8"?>
<a:theme xmlns:a="http://schemas.openxmlformats.org/drawingml/2006/main" name="White">
  <a:themeElements>
    <a:clrScheme name="Pyramid">
      <a:dk1>
        <a:srgbClr val="2B363E"/>
      </a:dk1>
      <a:lt1>
        <a:srgbClr val="FEFFFE"/>
      </a:lt1>
      <a:dk2>
        <a:srgbClr val="8B909B"/>
      </a:dk2>
      <a:lt2>
        <a:srgbClr val="F3F5F6"/>
      </a:lt2>
      <a:accent1>
        <a:srgbClr val="FECC41"/>
      </a:accent1>
      <a:accent2>
        <a:srgbClr val="FA7471"/>
      </a:accent2>
      <a:accent3>
        <a:srgbClr val="239AF6"/>
      </a:accent3>
      <a:accent4>
        <a:srgbClr val="924883"/>
      </a:accent4>
      <a:accent5>
        <a:srgbClr val="9BCAFA"/>
      </a:accent5>
      <a:accent6>
        <a:srgbClr val="D5D9DB"/>
      </a:accent6>
      <a:hlink>
        <a:srgbClr val="2598F3"/>
      </a:hlink>
      <a:folHlink>
        <a:srgbClr val="2598F3"/>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cap="flat">
          <a:solidFill>
            <a:srgbClr val="D6D7DA"/>
          </a:solidFill>
          <a:prstDash val="solid"/>
          <a:miter lim="400000"/>
        </a:ln>
        <a:effectLst/>
        <a:sp3d/>
      </a:spPr>
      <a:bodyPr rot="0" spcFirstLastPara="1" vertOverflow="overflow" horzOverflow="overflow" vert="horz" wrap="square" lIns="0" tIns="0" rIns="0" bIns="0"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cap="flat">
          <a:solidFill>
            <a:srgbClr val="D6D7DA"/>
          </a:solidFill>
          <a:prstDash val="solid"/>
          <a:miter lim="400000"/>
        </a:ln>
        <a:effectLst/>
        <a:sp3d/>
      </a:spPr>
      <a:bodyPr rot="0" spcFirstLastPara="1" vertOverflow="overflow" horzOverflow="overflow" vert="horz" wrap="square" lIns="0" tIns="0" rIns="0" bIns="0"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
  <TotalTime>161</TotalTime>
  <Words>155</Words>
  <Application>Microsoft Macintosh PowerPoint</Application>
  <PresentationFormat>Custom</PresentationFormat>
  <Paragraphs>15</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Barlow Bold</vt:lpstr>
      <vt:lpstr>Barlow Medium</vt:lpstr>
      <vt:lpstr>Helvetica Neue</vt:lpstr>
      <vt:lpstr>Helvetica Neue Light</vt:lpstr>
      <vt:lpstr>Helvetica Neue Medium</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cp:lastModifiedBy>Anastasiya Ladoshkina</cp:lastModifiedBy>
  <cp:revision>20</cp:revision>
  <dcterms:modified xsi:type="dcterms:W3CDTF">2020-02-10T13:17:22Z</dcterms:modified>
</cp:coreProperties>
</file>