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Barlow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Barlow"/>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bold.fntdata"/><Relationship Id="rId11" Type="http://schemas.openxmlformats.org/officeDocument/2006/relationships/font" Target="fonts/BarlowMedium-boldItalic.fntdata"/><Relationship Id="rId10" Type="http://schemas.openxmlformats.org/officeDocument/2006/relationships/font" Target="fonts/BarlowMedium-italic.fntdata"/><Relationship Id="rId21" Type="http://schemas.openxmlformats.org/officeDocument/2006/relationships/font" Target="fonts/Barlow-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Barlow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Barlow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bc751d5871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bc751d5871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одзаголовок" type="title">
  <p:cSld name="TITLE">
    <p:spTree>
      <p:nvGrpSpPr>
        <p:cNvPr id="56" name="Shape 56"/>
        <p:cNvGrpSpPr/>
        <p:nvPr/>
      </p:nvGrpSpPr>
      <p:grpSpPr>
        <a:xfrm>
          <a:off x="0" y="0"/>
          <a:ext cx="0" cy="0"/>
          <a:chOff x="0" y="0"/>
          <a:chExt cx="0" cy="0"/>
        </a:xfrm>
      </p:grpSpPr>
      <p:sp>
        <p:nvSpPr>
          <p:cNvPr id="57" name="Google Shape;57;p15"/>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8" name="Google Shape;58;p15"/>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9" name="Google Shape;59;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горизонтально">
  <p:cSld name="Фото — горизонтально">
    <p:spTree>
      <p:nvGrpSpPr>
        <p:cNvPr id="60" name="Shape 60"/>
        <p:cNvGrpSpPr/>
        <p:nvPr/>
      </p:nvGrpSpPr>
      <p:grpSpPr>
        <a:xfrm>
          <a:off x="0" y="0"/>
          <a:ext cx="0" cy="0"/>
          <a:chOff x="0" y="0"/>
          <a:chExt cx="0" cy="0"/>
        </a:xfrm>
      </p:grpSpPr>
      <p:sp>
        <p:nvSpPr>
          <p:cNvPr id="61" name="Google Shape;61;p16"/>
          <p:cNvSpPr/>
          <p:nvPr>
            <p:ph idx="2" type="pic"/>
          </p:nvPr>
        </p:nvSpPr>
        <p:spPr>
          <a:xfrm>
            <a:off x="1171575" y="-14287"/>
            <a:ext cx="6800850" cy="4536262"/>
          </a:xfrm>
          <a:prstGeom prst="rect">
            <a:avLst/>
          </a:prstGeom>
          <a:noFill/>
          <a:ln>
            <a:noFill/>
          </a:ln>
        </p:spPr>
      </p:sp>
      <p:sp>
        <p:nvSpPr>
          <p:cNvPr id="62" name="Google Shape;62;p16"/>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3" name="Google Shape;63;p16"/>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4" name="Google Shape;64;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по центру">
  <p:cSld name="Заголовок — по центру">
    <p:spTree>
      <p:nvGrpSpPr>
        <p:cNvPr id="65" name="Shape 65"/>
        <p:cNvGrpSpPr/>
        <p:nvPr/>
      </p:nvGrpSpPr>
      <p:grpSpPr>
        <a:xfrm>
          <a:off x="0" y="0"/>
          <a:ext cx="0" cy="0"/>
          <a:chOff x="0" y="0"/>
          <a:chExt cx="0" cy="0"/>
        </a:xfrm>
      </p:grpSpPr>
      <p:sp>
        <p:nvSpPr>
          <p:cNvPr id="66" name="Google Shape;66;p17"/>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7" name="Google Shape;67;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вертикально">
  <p:cSld name="Фото — вертикально">
    <p:spTree>
      <p:nvGrpSpPr>
        <p:cNvPr id="68" name="Shape 68"/>
        <p:cNvGrpSpPr/>
        <p:nvPr/>
      </p:nvGrpSpPr>
      <p:grpSpPr>
        <a:xfrm>
          <a:off x="0" y="0"/>
          <a:ext cx="0" cy="0"/>
          <a:chOff x="0" y="0"/>
          <a:chExt cx="0" cy="0"/>
        </a:xfrm>
      </p:grpSpPr>
      <p:sp>
        <p:nvSpPr>
          <p:cNvPr id="69" name="Google Shape;69;p18"/>
          <p:cNvSpPr/>
          <p:nvPr>
            <p:ph idx="2" type="pic"/>
          </p:nvPr>
        </p:nvSpPr>
        <p:spPr>
          <a:xfrm>
            <a:off x="2981325" y="414338"/>
            <a:ext cx="6472238" cy="4314825"/>
          </a:xfrm>
          <a:prstGeom prst="rect">
            <a:avLst/>
          </a:prstGeom>
          <a:noFill/>
          <a:ln>
            <a:noFill/>
          </a:ln>
        </p:spPr>
      </p:sp>
      <p:sp>
        <p:nvSpPr>
          <p:cNvPr id="70" name="Google Shape;70;p18"/>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3200"/>
              <a:buFont typeface="Helvetica Neue"/>
              <a:buNone/>
              <a:defRPr sz="3200"/>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1" name="Google Shape;71;p18"/>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2" name="Google Shape;72;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сверху">
  <p:cSld name="Заголовок — сверху">
    <p:spTree>
      <p:nvGrpSpPr>
        <p:cNvPr id="73" name="Shape 73"/>
        <p:cNvGrpSpPr/>
        <p:nvPr/>
      </p:nvGrpSpPr>
      <p:grpSpPr>
        <a:xfrm>
          <a:off x="0" y="0"/>
          <a:ext cx="0" cy="0"/>
          <a:chOff x="0" y="0"/>
          <a:chExt cx="0" cy="0"/>
        </a:xfrm>
      </p:grpSpPr>
      <p:sp>
        <p:nvSpPr>
          <p:cNvPr id="74" name="Google Shape;74;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5" name="Google Shape;75;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ункты">
  <p:cSld name="Заголовок и пункты">
    <p:spTree>
      <p:nvGrpSpPr>
        <p:cNvPr id="76" name="Shape 76"/>
        <p:cNvGrpSpPr/>
        <p:nvPr/>
      </p:nvGrpSpPr>
      <p:grpSpPr>
        <a:xfrm>
          <a:off x="0" y="0"/>
          <a:ext cx="0" cy="0"/>
          <a:chOff x="0" y="0"/>
          <a:chExt cx="0" cy="0"/>
        </a:xfrm>
      </p:grpSpPr>
      <p:sp>
        <p:nvSpPr>
          <p:cNvPr id="77" name="Google Shape;77;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8" name="Google Shape;78;p20"/>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9" name="Google Shape;79;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пункты и фото">
  <p:cSld name="Заголовок, пункты и фото">
    <p:spTree>
      <p:nvGrpSpPr>
        <p:cNvPr id="80" name="Shape 80"/>
        <p:cNvGrpSpPr/>
        <p:nvPr/>
      </p:nvGrpSpPr>
      <p:grpSpPr>
        <a:xfrm>
          <a:off x="0" y="0"/>
          <a:ext cx="0" cy="0"/>
          <a:chOff x="0" y="0"/>
          <a:chExt cx="0" cy="0"/>
        </a:xfrm>
      </p:grpSpPr>
      <p:sp>
        <p:nvSpPr>
          <p:cNvPr id="81" name="Google Shape;81;p21"/>
          <p:cNvSpPr/>
          <p:nvPr>
            <p:ph idx="2" type="pic"/>
          </p:nvPr>
        </p:nvSpPr>
        <p:spPr>
          <a:xfrm>
            <a:off x="4110038" y="1181100"/>
            <a:ext cx="5229225" cy="3486150"/>
          </a:xfrm>
          <a:prstGeom prst="rect">
            <a:avLst/>
          </a:prstGeom>
          <a:noFill/>
          <a:ln>
            <a:noFill/>
          </a:ln>
        </p:spPr>
      </p:sp>
      <p:sp>
        <p:nvSpPr>
          <p:cNvPr id="82" name="Google Shape;82;p21"/>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3" name="Google Shape;83;p21"/>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4" name="Google Shape;84;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нкты">
  <p:cSld name="Пункты">
    <p:spTree>
      <p:nvGrpSpPr>
        <p:cNvPr id="85" name="Shape 85"/>
        <p:cNvGrpSpPr/>
        <p:nvPr/>
      </p:nvGrpSpPr>
      <p:grpSpPr>
        <a:xfrm>
          <a:off x="0" y="0"/>
          <a:ext cx="0" cy="0"/>
          <a:chOff x="0" y="0"/>
          <a:chExt cx="0" cy="0"/>
        </a:xfrm>
      </p:grpSpPr>
      <p:sp>
        <p:nvSpPr>
          <p:cNvPr id="86" name="Google Shape;86;p22"/>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7" name="Google Shape;87;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3 шт.">
  <p:cSld name="Фото — 3 шт.">
    <p:spTree>
      <p:nvGrpSpPr>
        <p:cNvPr id="88" name="Shape 88"/>
        <p:cNvGrpSpPr/>
        <p:nvPr/>
      </p:nvGrpSpPr>
      <p:grpSpPr>
        <a:xfrm>
          <a:off x="0" y="0"/>
          <a:ext cx="0" cy="0"/>
          <a:chOff x="0" y="0"/>
          <a:chExt cx="0" cy="0"/>
        </a:xfrm>
      </p:grpSpPr>
      <p:sp>
        <p:nvSpPr>
          <p:cNvPr id="89" name="Google Shape;89;p23"/>
          <p:cNvSpPr/>
          <p:nvPr>
            <p:ph idx="2" type="pic"/>
          </p:nvPr>
        </p:nvSpPr>
        <p:spPr>
          <a:xfrm>
            <a:off x="5880503" y="2638425"/>
            <a:ext cx="3148754" cy="2100263"/>
          </a:xfrm>
          <a:prstGeom prst="rect">
            <a:avLst/>
          </a:prstGeom>
          <a:noFill/>
          <a:ln>
            <a:noFill/>
          </a:ln>
        </p:spPr>
      </p:sp>
      <p:sp>
        <p:nvSpPr>
          <p:cNvPr id="90" name="Google Shape;90;p23"/>
          <p:cNvSpPr/>
          <p:nvPr>
            <p:ph idx="3" type="pic"/>
          </p:nvPr>
        </p:nvSpPr>
        <p:spPr>
          <a:xfrm>
            <a:off x="5734050" y="423863"/>
            <a:ext cx="3124200" cy="2082800"/>
          </a:xfrm>
          <a:prstGeom prst="rect">
            <a:avLst/>
          </a:prstGeom>
          <a:noFill/>
          <a:ln>
            <a:noFill/>
          </a:ln>
        </p:spPr>
      </p:sp>
      <p:sp>
        <p:nvSpPr>
          <p:cNvPr id="91" name="Google Shape;91;p23"/>
          <p:cNvSpPr/>
          <p:nvPr>
            <p:ph idx="4" type="pic"/>
          </p:nvPr>
        </p:nvSpPr>
        <p:spPr>
          <a:xfrm>
            <a:off x="-114300" y="423863"/>
            <a:ext cx="6450806" cy="4300538"/>
          </a:xfrm>
          <a:prstGeom prst="rect">
            <a:avLst/>
          </a:prstGeom>
          <a:noFill/>
          <a:ln>
            <a:noFill/>
          </a:ln>
        </p:spPr>
      </p:sp>
      <p:sp>
        <p:nvSpPr>
          <p:cNvPr id="92" name="Google Shape;92;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
  <p:cSld name="Цитата">
    <p:spTree>
      <p:nvGrpSpPr>
        <p:cNvPr id="93" name="Shape 93"/>
        <p:cNvGrpSpPr/>
        <p:nvPr/>
      </p:nvGrpSpPr>
      <p:grpSpPr>
        <a:xfrm>
          <a:off x="0" y="0"/>
          <a:ext cx="0" cy="0"/>
          <a:chOff x="0" y="0"/>
          <a:chExt cx="0" cy="0"/>
        </a:xfrm>
      </p:grpSpPr>
      <p:sp>
        <p:nvSpPr>
          <p:cNvPr id="94" name="Google Shape;94;p24"/>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5" name="Google Shape;95;p24"/>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6" name="Google Shape;96;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p:cSld name="Фото">
    <p:spTree>
      <p:nvGrpSpPr>
        <p:cNvPr id="97" name="Shape 97"/>
        <p:cNvGrpSpPr/>
        <p:nvPr/>
      </p:nvGrpSpPr>
      <p:grpSpPr>
        <a:xfrm>
          <a:off x="0" y="0"/>
          <a:ext cx="0" cy="0"/>
          <a:chOff x="0" y="0"/>
          <a:chExt cx="0" cy="0"/>
        </a:xfrm>
      </p:grpSpPr>
      <p:sp>
        <p:nvSpPr>
          <p:cNvPr id="98" name="Google Shape;98;p25"/>
          <p:cNvSpPr/>
          <p:nvPr>
            <p:ph idx="2" type="pic"/>
          </p:nvPr>
        </p:nvSpPr>
        <p:spPr>
          <a:xfrm>
            <a:off x="0" y="0"/>
            <a:ext cx="9144000" cy="6099175"/>
          </a:xfrm>
          <a:prstGeom prst="rect">
            <a:avLst/>
          </a:prstGeom>
          <a:noFill/>
          <a:ln>
            <a:noFill/>
          </a:ln>
        </p:spPr>
      </p:sp>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616371" y="384225"/>
            <a:ext cx="8091418" cy="3852633"/>
            <a:chOff x="1643656" y="1024600"/>
            <a:chExt cx="21577115" cy="10273689"/>
          </a:xfrm>
        </p:grpSpPr>
        <p:grpSp>
          <p:nvGrpSpPr>
            <p:cNvPr id="105" name="Google Shape;105;p26"/>
            <p:cNvGrpSpPr/>
            <p:nvPr/>
          </p:nvGrpSpPr>
          <p:grpSpPr>
            <a:xfrm>
              <a:off x="19242470" y="1024600"/>
              <a:ext cx="3978301" cy="682314"/>
              <a:chOff x="-734115" y="-28"/>
              <a:chExt cx="3978300" cy="682312"/>
            </a:xfrm>
          </p:grpSpPr>
          <p:sp>
            <p:nvSpPr>
              <p:cNvPr id="106" name="Google Shape;106;p26"/>
              <p:cNvSpPr txBox="1"/>
              <p:nvPr/>
            </p:nvSpPr>
            <p:spPr>
              <a:xfrm>
                <a:off x="-734115" y="-28"/>
                <a:ext cx="3978300" cy="471900"/>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4B97ED"/>
                  </a:buClr>
                  <a:buSzPts val="900"/>
                  <a:buFont typeface="Barlow Medium"/>
                  <a:buNone/>
                </a:pPr>
                <a:r>
                  <a:rPr b="0" i="0" lang="en-GB" sz="900" u="none" cap="none" strike="noStrike">
                    <a:solidFill>
                      <a:srgbClr val="4B97ED"/>
                    </a:solidFill>
                    <a:latin typeface="Barlow Medium"/>
                    <a:ea typeface="Barlow Medium"/>
                    <a:cs typeface="Barlow Medium"/>
                    <a:sym typeface="Barlow Medium"/>
                  </a:rPr>
                  <a:t>Template by</a:t>
                </a:r>
                <a:r>
                  <a:rPr b="1" i="0" lang="en-GB" sz="900" u="none" cap="none" strike="noStrike">
                    <a:solidFill>
                      <a:srgbClr val="4B97ED"/>
                    </a:solidFill>
                    <a:latin typeface="Barlow"/>
                    <a:ea typeface="Barlow"/>
                    <a:cs typeface="Barlow"/>
                    <a:sym typeface="Barlow"/>
                  </a:rPr>
                  <a:t> </a:t>
                </a:r>
                <a:r>
                  <a:rPr b="1" i="0" lang="en-GB" sz="900" u="sng" cap="none" strike="noStrike">
                    <a:solidFill>
                      <a:schemeClr val="hlink"/>
                    </a:solidFill>
                    <a:latin typeface="Barlow"/>
                    <a:ea typeface="Barlow"/>
                    <a:cs typeface="Barlow"/>
                    <a:sym typeface="Barlow"/>
                    <a:hlinkClick r:id="rId3"/>
                  </a:rPr>
                  <a:t>HiSlide.io</a:t>
                </a:r>
                <a:endParaRPr sz="500"/>
              </a:p>
            </p:txBody>
          </p:sp>
          <p:sp>
            <p:nvSpPr>
              <p:cNvPr id="107" name="Google Shape;107;p26"/>
              <p:cNvSpPr txBox="1"/>
              <p:nvPr/>
            </p:nvSpPr>
            <p:spPr>
              <a:xfrm>
                <a:off x="0" y="415583"/>
                <a:ext cx="3219755" cy="266701"/>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8C8F9A"/>
                  </a:buClr>
                  <a:buSzPts val="400"/>
                  <a:buFont typeface="Barlow Medium"/>
                  <a:buNone/>
                </a:pPr>
                <a:r>
                  <a:rPr b="0" i="0" lang="en-GB" sz="400" u="none" cap="none" strike="noStrike">
                    <a:solidFill>
                      <a:srgbClr val="8C8F9A"/>
                    </a:solidFill>
                    <a:latin typeface="Barlow Medium"/>
                    <a:ea typeface="Barlow Medium"/>
                    <a:cs typeface="Barlow Medium"/>
                    <a:sym typeface="Barlow Medium"/>
                  </a:rPr>
                  <a:t>POWERPOINT </a:t>
                </a:r>
                <a:r>
                  <a:rPr b="0" i="0" lang="en-GB" sz="400" u="none" cap="none" strike="noStrike">
                    <a:solidFill>
                      <a:srgbClr val="ADB2C0"/>
                    </a:solidFill>
                    <a:latin typeface="Barlow Medium"/>
                    <a:ea typeface="Barlow Medium"/>
                    <a:cs typeface="Barlow Medium"/>
                    <a:sym typeface="Barlow Medium"/>
                  </a:rPr>
                  <a:t>- </a:t>
                </a:r>
                <a:r>
                  <a:rPr b="0" i="0" lang="en-GB" sz="400" u="none" cap="none" strike="noStrike">
                    <a:solidFill>
                      <a:srgbClr val="8C8F9A"/>
                    </a:solidFill>
                    <a:latin typeface="Barlow Medium"/>
                    <a:ea typeface="Barlow Medium"/>
                    <a:cs typeface="Barlow Medium"/>
                    <a:sym typeface="Barlow Medium"/>
                  </a:rPr>
                  <a:t>KEYNOTE </a:t>
                </a:r>
                <a:r>
                  <a:rPr b="0" i="0" lang="en-GB" sz="400" u="none" cap="none" strike="noStrike">
                    <a:solidFill>
                      <a:srgbClr val="ADB2C0"/>
                    </a:solidFill>
                    <a:latin typeface="Barlow Medium"/>
                    <a:ea typeface="Barlow Medium"/>
                    <a:cs typeface="Barlow Medium"/>
                    <a:sym typeface="Barlow Medium"/>
                  </a:rPr>
                  <a:t>- </a:t>
                </a:r>
                <a:r>
                  <a:rPr b="0" i="0" lang="en-GB" sz="400" u="none" cap="none" strike="noStrike">
                    <a:solidFill>
                      <a:srgbClr val="8C8F9A"/>
                    </a:solidFill>
                    <a:latin typeface="Barlow Medium"/>
                    <a:ea typeface="Barlow Medium"/>
                    <a:cs typeface="Barlow Medium"/>
                    <a:sym typeface="Barlow Medium"/>
                  </a:rPr>
                  <a:t>GOOGLE SLIDES</a:t>
                </a:r>
                <a:endParaRPr sz="500"/>
              </a:p>
            </p:txBody>
          </p:sp>
        </p:grpSp>
        <p:grpSp>
          <p:nvGrpSpPr>
            <p:cNvPr id="108" name="Google Shape;108;p26"/>
            <p:cNvGrpSpPr/>
            <p:nvPr/>
          </p:nvGrpSpPr>
          <p:grpSpPr>
            <a:xfrm>
              <a:off x="14070816" y="4233231"/>
              <a:ext cx="8698420" cy="5094625"/>
              <a:chOff x="-10752" y="0"/>
              <a:chExt cx="8698419" cy="5094623"/>
            </a:xfrm>
          </p:grpSpPr>
          <p:sp>
            <p:nvSpPr>
              <p:cNvPr id="109" name="Google Shape;109;p26"/>
              <p:cNvSpPr txBox="1"/>
              <p:nvPr/>
            </p:nvSpPr>
            <p:spPr>
              <a:xfrm>
                <a:off x="0" y="1183022"/>
                <a:ext cx="8687667" cy="3911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8C8F98"/>
                  </a:buClr>
                  <a:buSzPts val="900"/>
                  <a:buFont typeface="Barlow Medium"/>
                  <a:buNone/>
                </a:pPr>
                <a:r>
                  <a:rPr b="0" i="0" lang="en-GB" sz="900" u="none" cap="none" strike="noStrike">
                    <a:solidFill>
                      <a:srgbClr val="8C8F98"/>
                    </a:solidFill>
                    <a:latin typeface="Barlow Medium"/>
                    <a:ea typeface="Barlow Medium"/>
                    <a:cs typeface="Barlow Medium"/>
                    <a:sym typeface="Barlow Medium"/>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endParaRPr sz="500"/>
              </a:p>
            </p:txBody>
          </p:sp>
          <p:sp>
            <p:nvSpPr>
              <p:cNvPr id="110" name="Google Shape;110;p26"/>
              <p:cNvSpPr txBox="1"/>
              <p:nvPr/>
            </p:nvSpPr>
            <p:spPr>
              <a:xfrm>
                <a:off x="-10752" y="0"/>
                <a:ext cx="8521027" cy="800100"/>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2D3640"/>
                  </a:buClr>
                  <a:buSzPts val="1700"/>
                  <a:buFont typeface="Barlow"/>
                  <a:buNone/>
                </a:pPr>
                <a:r>
                  <a:rPr b="1" i="0" lang="en-GB" sz="1700" u="none" cap="none" strike="noStrike">
                    <a:solidFill>
                      <a:srgbClr val="2D3640"/>
                    </a:solidFill>
                    <a:latin typeface="Barlow"/>
                    <a:ea typeface="Barlow"/>
                    <a:cs typeface="Barlow"/>
                    <a:sym typeface="Barlow"/>
                  </a:rPr>
                  <a:t>Maslow’s Hierarchy of Needs</a:t>
                </a:r>
                <a:endParaRPr sz="500"/>
              </a:p>
            </p:txBody>
          </p:sp>
        </p:grpSp>
        <p:grpSp>
          <p:nvGrpSpPr>
            <p:cNvPr id="111" name="Google Shape;111;p26"/>
            <p:cNvGrpSpPr/>
            <p:nvPr/>
          </p:nvGrpSpPr>
          <p:grpSpPr>
            <a:xfrm>
              <a:off x="1643656" y="2507208"/>
              <a:ext cx="11669723" cy="8791081"/>
              <a:chOff x="0" y="0"/>
              <a:chExt cx="11669722" cy="8791079"/>
            </a:xfrm>
          </p:grpSpPr>
          <p:sp>
            <p:nvSpPr>
              <p:cNvPr id="112" name="Google Shape;112;p26"/>
              <p:cNvSpPr/>
              <p:nvPr/>
            </p:nvSpPr>
            <p:spPr>
              <a:xfrm>
                <a:off x="3558139" y="8599"/>
                <a:ext cx="4548183" cy="1675930"/>
              </a:xfrm>
              <a:custGeom>
                <a:rect b="b" l="l" r="r" t="t"/>
                <a:pathLst>
                  <a:path extrusionOk="0" h="21600" w="21600">
                    <a:moveTo>
                      <a:pt x="3964" y="0"/>
                    </a:moveTo>
                    <a:lnTo>
                      <a:pt x="17581" y="0"/>
                    </a:lnTo>
                    <a:lnTo>
                      <a:pt x="21600" y="21599"/>
                    </a:lnTo>
                    <a:lnTo>
                      <a:pt x="0" y="21600"/>
                    </a:lnTo>
                    <a:lnTo>
                      <a:pt x="3964" y="0"/>
                    </a:lnTo>
                    <a:close/>
                  </a:path>
                </a:pathLst>
              </a:custGeom>
              <a:solidFill>
                <a:srgbClr val="FEEA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p:nvPr/>
            </p:nvSpPr>
            <p:spPr>
              <a:xfrm>
                <a:off x="4392105" y="1858491"/>
                <a:ext cx="4598984" cy="1587029"/>
              </a:xfrm>
              <a:custGeom>
                <a:rect b="b" l="l" r="r" t="t"/>
                <a:pathLst>
                  <a:path extrusionOk="0" h="21600" w="21600">
                    <a:moveTo>
                      <a:pt x="3741" y="0"/>
                    </a:moveTo>
                    <a:lnTo>
                      <a:pt x="17864" y="0"/>
                    </a:lnTo>
                    <a:lnTo>
                      <a:pt x="21600" y="21599"/>
                    </a:lnTo>
                    <a:lnTo>
                      <a:pt x="0" y="21600"/>
                    </a:lnTo>
                    <a:lnTo>
                      <a:pt x="3741" y="0"/>
                    </a:lnTo>
                    <a:close/>
                  </a:path>
                </a:pathLst>
              </a:custGeom>
              <a:solidFill>
                <a:srgbClr val="D8AFD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4" name="Google Shape;114;p26"/>
              <p:cNvSpPr/>
              <p:nvPr/>
            </p:nvSpPr>
            <p:spPr>
              <a:xfrm>
                <a:off x="4150441" y="3633192"/>
                <a:ext cx="5721164" cy="1574925"/>
              </a:xfrm>
              <a:custGeom>
                <a:rect b="b" l="l" r="r" t="t"/>
                <a:pathLst>
                  <a:path extrusionOk="0" h="21600" w="21600">
                    <a:moveTo>
                      <a:pt x="2995" y="0"/>
                    </a:moveTo>
                    <a:lnTo>
                      <a:pt x="18600" y="0"/>
                    </a:lnTo>
                    <a:lnTo>
                      <a:pt x="21600" y="21600"/>
                    </a:lnTo>
                    <a:lnTo>
                      <a:pt x="0" y="21579"/>
                    </a:lnTo>
                    <a:lnTo>
                      <a:pt x="2995" y="0"/>
                    </a:lnTo>
                    <a:close/>
                  </a:path>
                </a:pathLst>
              </a:custGeom>
              <a:solidFill>
                <a:srgbClr val="A5D5FB"/>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p:nvPr/>
            </p:nvSpPr>
            <p:spPr>
              <a:xfrm>
                <a:off x="3273574" y="5387925"/>
                <a:ext cx="7472323" cy="1564879"/>
              </a:xfrm>
              <a:custGeom>
                <a:rect b="b" l="l" r="r" t="t"/>
                <a:pathLst>
                  <a:path extrusionOk="0" h="21600" w="21600">
                    <a:moveTo>
                      <a:pt x="2299" y="0"/>
                    </a:moveTo>
                    <a:lnTo>
                      <a:pt x="19351" y="0"/>
                    </a:lnTo>
                    <a:lnTo>
                      <a:pt x="21600" y="21600"/>
                    </a:lnTo>
                    <a:lnTo>
                      <a:pt x="0" y="21600"/>
                    </a:lnTo>
                    <a:lnTo>
                      <a:pt x="2299" y="0"/>
                    </a:lnTo>
                    <a:close/>
                  </a:path>
                </a:pathLst>
              </a:custGeom>
              <a:solidFill>
                <a:srgbClr val="FDC5C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26"/>
              <p:cNvSpPr/>
              <p:nvPr/>
            </p:nvSpPr>
            <p:spPr>
              <a:xfrm>
                <a:off x="2353733" y="7135291"/>
                <a:ext cx="9315989" cy="1655788"/>
              </a:xfrm>
              <a:custGeom>
                <a:rect b="b" l="l" r="r" t="t"/>
                <a:pathLst>
                  <a:path extrusionOk="0" h="21600" w="21600">
                    <a:moveTo>
                      <a:pt x="1937" y="0"/>
                    </a:moveTo>
                    <a:lnTo>
                      <a:pt x="19696" y="0"/>
                    </a:lnTo>
                    <a:lnTo>
                      <a:pt x="21600" y="21600"/>
                    </a:lnTo>
                    <a:lnTo>
                      <a:pt x="0" y="21600"/>
                    </a:lnTo>
                    <a:lnTo>
                      <a:pt x="1937" y="0"/>
                    </a:lnTo>
                    <a:close/>
                  </a:path>
                </a:pathLst>
              </a:custGeom>
              <a:solidFill>
                <a:srgbClr val="FEEAB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7" name="Google Shape;117;p26"/>
              <p:cNvSpPr/>
              <p:nvPr/>
            </p:nvSpPr>
            <p:spPr>
              <a:xfrm>
                <a:off x="3561896" y="0"/>
                <a:ext cx="1684514" cy="1684529"/>
              </a:xfrm>
              <a:custGeom>
                <a:rect b="b" l="l" r="r" t="t"/>
                <a:pathLst>
                  <a:path extrusionOk="0" h="21600" w="21600">
                    <a:moveTo>
                      <a:pt x="0" y="21509"/>
                    </a:moveTo>
                    <a:lnTo>
                      <a:pt x="10738" y="0"/>
                    </a:lnTo>
                    <a:lnTo>
                      <a:pt x="21600" y="21600"/>
                    </a:lnTo>
                    <a:lnTo>
                      <a:pt x="0" y="21509"/>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8" name="Google Shape;118;p26"/>
              <p:cNvSpPr/>
              <p:nvPr/>
            </p:nvSpPr>
            <p:spPr>
              <a:xfrm>
                <a:off x="2673372" y="1858491"/>
                <a:ext cx="3455984" cy="1587029"/>
              </a:xfrm>
              <a:custGeom>
                <a:rect b="b" l="l" r="r" t="t"/>
                <a:pathLst>
                  <a:path extrusionOk="0" h="21600" w="21600">
                    <a:moveTo>
                      <a:pt x="4978" y="0"/>
                    </a:moveTo>
                    <a:lnTo>
                      <a:pt x="16628" y="0"/>
                    </a:lnTo>
                    <a:lnTo>
                      <a:pt x="21600" y="21599"/>
                    </a:lnTo>
                    <a:lnTo>
                      <a:pt x="0" y="21600"/>
                    </a:lnTo>
                    <a:lnTo>
                      <a:pt x="4978" y="0"/>
                    </a:ln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9" name="Google Shape;119;p26"/>
              <p:cNvSpPr/>
              <p:nvPr/>
            </p:nvSpPr>
            <p:spPr>
              <a:xfrm>
                <a:off x="1796708" y="3633192"/>
                <a:ext cx="5213164" cy="1574925"/>
              </a:xfrm>
              <a:custGeom>
                <a:rect b="b" l="l" r="r" t="t"/>
                <a:pathLst>
                  <a:path extrusionOk="0" h="21600" w="21600">
                    <a:moveTo>
                      <a:pt x="3287" y="0"/>
                    </a:moveTo>
                    <a:lnTo>
                      <a:pt x="18308" y="0"/>
                    </a:lnTo>
                    <a:lnTo>
                      <a:pt x="21600" y="21600"/>
                    </a:lnTo>
                    <a:lnTo>
                      <a:pt x="0" y="21579"/>
                    </a:lnTo>
                    <a:lnTo>
                      <a:pt x="3287" y="0"/>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0" name="Google Shape;120;p26"/>
              <p:cNvSpPr/>
              <p:nvPr/>
            </p:nvSpPr>
            <p:spPr>
              <a:xfrm>
                <a:off x="919841" y="5387925"/>
                <a:ext cx="6964322" cy="1564879"/>
              </a:xfrm>
              <a:custGeom>
                <a:rect b="b" l="l" r="r" t="t"/>
                <a:pathLst>
                  <a:path extrusionOk="0" h="21600" w="21600">
                    <a:moveTo>
                      <a:pt x="2466" y="0"/>
                    </a:moveTo>
                    <a:lnTo>
                      <a:pt x="19187" y="0"/>
                    </a:lnTo>
                    <a:lnTo>
                      <a:pt x="21600" y="21600"/>
                    </a:lnTo>
                    <a:lnTo>
                      <a:pt x="0" y="21600"/>
                    </a:lnTo>
                    <a:lnTo>
                      <a:pt x="2466" y="0"/>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1" name="Google Shape;121;p26"/>
              <p:cNvSpPr/>
              <p:nvPr/>
            </p:nvSpPr>
            <p:spPr>
              <a:xfrm>
                <a:off x="0" y="7135291"/>
                <a:ext cx="8807988" cy="1655788"/>
              </a:xfrm>
              <a:custGeom>
                <a:rect b="b" l="l" r="r" t="t"/>
                <a:pathLst>
                  <a:path extrusionOk="0" h="21600" w="21600">
                    <a:moveTo>
                      <a:pt x="2049" y="0"/>
                    </a:moveTo>
                    <a:lnTo>
                      <a:pt x="19586" y="0"/>
                    </a:lnTo>
                    <a:lnTo>
                      <a:pt x="21600" y="21600"/>
                    </a:lnTo>
                    <a:lnTo>
                      <a:pt x="0" y="21600"/>
                    </a:lnTo>
                    <a:lnTo>
                      <a:pt x="2049" y="0"/>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2" name="Google Shape;122;p26"/>
              <p:cNvSpPr txBox="1"/>
              <p:nvPr/>
            </p:nvSpPr>
            <p:spPr>
              <a:xfrm>
                <a:off x="4369126" y="7488249"/>
                <a:ext cx="3455983" cy="482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2C3540"/>
                  </a:buClr>
                  <a:buSzPts val="900"/>
                  <a:buFont typeface="Barlow"/>
                  <a:buNone/>
                </a:pPr>
                <a:r>
                  <a:rPr b="1" i="0" lang="en-GB" sz="900" u="none" cap="none" strike="noStrike">
                    <a:solidFill>
                      <a:srgbClr val="2C3540"/>
                    </a:solidFill>
                    <a:latin typeface="Barlow"/>
                    <a:ea typeface="Barlow"/>
                    <a:cs typeface="Barlow"/>
                    <a:sym typeface="Barlow"/>
                  </a:rPr>
                  <a:t>Physiological</a:t>
                </a:r>
                <a:endParaRPr sz="500"/>
              </a:p>
            </p:txBody>
          </p:sp>
          <p:sp>
            <p:nvSpPr>
              <p:cNvPr id="123" name="Google Shape;123;p26"/>
              <p:cNvSpPr txBox="1"/>
              <p:nvPr/>
            </p:nvSpPr>
            <p:spPr>
              <a:xfrm>
                <a:off x="4369126" y="7989175"/>
                <a:ext cx="4652344" cy="347346"/>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2C3540"/>
                  </a:buClr>
                  <a:buSzPts val="600"/>
                  <a:buFont typeface="Barlow"/>
                  <a:buNone/>
                </a:pPr>
                <a:r>
                  <a:rPr b="1" i="0" lang="en-GB" sz="600" u="none" cap="none" strike="noStrike">
                    <a:solidFill>
                      <a:srgbClr val="2C3540"/>
                    </a:solidFill>
                    <a:latin typeface="Barlow"/>
                    <a:ea typeface="Barlow"/>
                    <a:cs typeface="Barlow"/>
                    <a:sym typeface="Barlow"/>
                  </a:rPr>
                  <a:t>The need for Air, Food, Water, Health</a:t>
                </a:r>
                <a:endParaRPr sz="500"/>
              </a:p>
            </p:txBody>
          </p:sp>
          <p:sp>
            <p:nvSpPr>
              <p:cNvPr id="124" name="Google Shape;124;p26"/>
              <p:cNvSpPr txBox="1"/>
              <p:nvPr/>
            </p:nvSpPr>
            <p:spPr>
              <a:xfrm>
                <a:off x="4369126" y="5720829"/>
                <a:ext cx="3455983" cy="482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Safety</a:t>
                </a:r>
                <a:endParaRPr sz="500"/>
              </a:p>
            </p:txBody>
          </p:sp>
          <p:sp>
            <p:nvSpPr>
              <p:cNvPr id="125" name="Google Shape;125;p26"/>
              <p:cNvSpPr txBox="1"/>
              <p:nvPr/>
            </p:nvSpPr>
            <p:spPr>
              <a:xfrm>
                <a:off x="4369126" y="6221754"/>
                <a:ext cx="4652344" cy="347347"/>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600"/>
                  <a:buFont typeface="Barlow"/>
                  <a:buNone/>
                </a:pPr>
                <a:r>
                  <a:rPr b="1" i="0" lang="en-GB" sz="600" u="none" cap="none" strike="noStrike">
                    <a:solidFill>
                      <a:srgbClr val="FFFFFF"/>
                    </a:solidFill>
                    <a:latin typeface="Barlow"/>
                    <a:ea typeface="Barlow"/>
                    <a:cs typeface="Barlow"/>
                    <a:sym typeface="Barlow"/>
                  </a:rPr>
                  <a:t>The need for Safety, Shelter, Stability</a:t>
                </a:r>
                <a:endParaRPr sz="500"/>
              </a:p>
            </p:txBody>
          </p:sp>
          <p:sp>
            <p:nvSpPr>
              <p:cNvPr id="126" name="Google Shape;126;p26"/>
              <p:cNvSpPr txBox="1"/>
              <p:nvPr/>
            </p:nvSpPr>
            <p:spPr>
              <a:xfrm>
                <a:off x="4369126" y="3953407"/>
                <a:ext cx="3455983" cy="482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Social</a:t>
                </a:r>
                <a:endParaRPr sz="500"/>
              </a:p>
            </p:txBody>
          </p:sp>
          <p:sp>
            <p:nvSpPr>
              <p:cNvPr id="127" name="Google Shape;127;p26"/>
              <p:cNvSpPr txBox="1"/>
              <p:nvPr/>
            </p:nvSpPr>
            <p:spPr>
              <a:xfrm>
                <a:off x="4369126" y="4454333"/>
                <a:ext cx="4652344" cy="347347"/>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600"/>
                  <a:buFont typeface="Barlow"/>
                  <a:buNone/>
                </a:pPr>
                <a:r>
                  <a:rPr b="1" i="0" lang="en-GB" sz="600" u="none" cap="none" strike="noStrike">
                    <a:solidFill>
                      <a:srgbClr val="FFFFFF"/>
                    </a:solidFill>
                    <a:latin typeface="Barlow"/>
                    <a:ea typeface="Barlow"/>
                    <a:cs typeface="Barlow"/>
                    <a:sym typeface="Barlow"/>
                  </a:rPr>
                  <a:t>The need for Love, Belonging, Inclusion</a:t>
                </a:r>
                <a:endParaRPr sz="500"/>
              </a:p>
            </p:txBody>
          </p:sp>
          <p:sp>
            <p:nvSpPr>
              <p:cNvPr id="128" name="Google Shape;128;p26"/>
              <p:cNvSpPr txBox="1"/>
              <p:nvPr/>
            </p:nvSpPr>
            <p:spPr>
              <a:xfrm>
                <a:off x="4369126" y="2060238"/>
                <a:ext cx="3455983" cy="482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FFFFFF"/>
                  </a:buClr>
                  <a:buSzPts val="900"/>
                  <a:buFont typeface="Barlow"/>
                  <a:buNone/>
                </a:pPr>
                <a:r>
                  <a:rPr b="1" i="0" lang="en-GB" sz="900" u="none" cap="none" strike="noStrike">
                    <a:solidFill>
                      <a:srgbClr val="FFFFFF"/>
                    </a:solidFill>
                    <a:latin typeface="Barlow"/>
                    <a:ea typeface="Barlow"/>
                    <a:cs typeface="Barlow"/>
                    <a:sym typeface="Barlow"/>
                  </a:rPr>
                  <a:t>Ego</a:t>
                </a:r>
                <a:endParaRPr sz="500"/>
              </a:p>
            </p:txBody>
          </p:sp>
          <p:sp>
            <p:nvSpPr>
              <p:cNvPr id="129" name="Google Shape;129;p26"/>
              <p:cNvSpPr txBox="1"/>
              <p:nvPr/>
            </p:nvSpPr>
            <p:spPr>
              <a:xfrm>
                <a:off x="4369126" y="2561164"/>
                <a:ext cx="2764428" cy="680755"/>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FFFFFF"/>
                  </a:buClr>
                  <a:buSzPts val="600"/>
                  <a:buFont typeface="Barlow"/>
                  <a:buNone/>
                </a:pPr>
                <a:r>
                  <a:rPr b="1" i="0" lang="en-GB" sz="600" u="none" cap="none" strike="noStrike">
                    <a:solidFill>
                      <a:srgbClr val="FFFFFF"/>
                    </a:solidFill>
                    <a:latin typeface="Barlow"/>
                    <a:ea typeface="Barlow"/>
                    <a:cs typeface="Barlow"/>
                    <a:sym typeface="Barlow"/>
                  </a:rPr>
                  <a:t>The need for Self-esteem, Power, Control, Recognition</a:t>
                </a:r>
                <a:endParaRPr sz="500"/>
              </a:p>
            </p:txBody>
          </p:sp>
          <p:sp>
            <p:nvSpPr>
              <p:cNvPr id="130" name="Google Shape;130;p26"/>
              <p:cNvSpPr txBox="1"/>
              <p:nvPr/>
            </p:nvSpPr>
            <p:spPr>
              <a:xfrm>
                <a:off x="4369126" y="316818"/>
                <a:ext cx="2660230" cy="482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2C3540"/>
                  </a:buClr>
                  <a:buSzPts val="900"/>
                  <a:buFont typeface="Barlow"/>
                  <a:buNone/>
                </a:pPr>
                <a:r>
                  <a:rPr b="1" i="0" lang="en-GB" sz="900" u="none" cap="none" strike="noStrike">
                    <a:solidFill>
                      <a:srgbClr val="2C3540"/>
                    </a:solidFill>
                    <a:latin typeface="Barlow"/>
                    <a:ea typeface="Barlow"/>
                    <a:cs typeface="Barlow"/>
                    <a:sym typeface="Barlow"/>
                  </a:rPr>
                  <a:t>Self Actualisation</a:t>
                </a:r>
                <a:endParaRPr sz="500"/>
              </a:p>
            </p:txBody>
          </p:sp>
          <p:sp>
            <p:nvSpPr>
              <p:cNvPr id="131" name="Google Shape;131;p26"/>
              <p:cNvSpPr txBox="1"/>
              <p:nvPr/>
            </p:nvSpPr>
            <p:spPr>
              <a:xfrm>
                <a:off x="4369126" y="817743"/>
                <a:ext cx="2660230" cy="700416"/>
              </a:xfrm>
              <a:prstGeom prst="rect">
                <a:avLst/>
              </a:pr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rgbClr val="2C3540"/>
                  </a:buClr>
                  <a:buSzPts val="600"/>
                  <a:buFont typeface="Barlow"/>
                  <a:buNone/>
                </a:pPr>
                <a:r>
                  <a:rPr b="1" i="0" lang="en-GB" sz="600" u="none" cap="none" strike="noStrike">
                    <a:solidFill>
                      <a:srgbClr val="2C3540"/>
                    </a:solidFill>
                    <a:latin typeface="Barlow"/>
                    <a:ea typeface="Barlow"/>
                    <a:cs typeface="Barlow"/>
                    <a:sym typeface="Barlow"/>
                  </a:rPr>
                  <a:t>The need for Growth, Creativity, Development</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