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303"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85" d="100"/>
          <a:sy n="85" d="100"/>
        </p:scale>
        <p:origin x="191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Заголовок и подзаголовок">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Цитата">
    <p:spTree>
      <p:nvGrpSpPr>
        <p:cNvPr id="1" name=""/>
        <p:cNvGrpSpPr/>
        <p:nvPr/>
      </p:nvGrpSpPr>
      <p:grpSpPr>
        <a:xfrm>
          <a:off x="0" y="0"/>
          <a:ext cx="0" cy="0"/>
          <a:chOff x="0" y="0"/>
          <a:chExt cx="0" cy="0"/>
        </a:xfrm>
      </p:grpSpPr>
      <p:sp>
        <p:nvSpPr>
          <p:cNvPr id="93" name="— Иван Арсентьев"/>
          <p:cNvSpPr txBox="1">
            <a:spLocks noGrp="1"/>
          </p:cNvSpPr>
          <p:nvPr>
            <p:ph type="body" sz="quarter" idx="13"/>
          </p:nvPr>
        </p:nvSpPr>
        <p:spPr>
          <a:xfrm>
            <a:off x="1273386" y="5994400"/>
            <a:ext cx="10464802" cy="389264"/>
          </a:xfrm>
          <a:prstGeom prst="rect">
            <a:avLst/>
          </a:prstGeom>
        </p:spPr>
        <p:txBody>
          <a:bodyPr>
            <a:spAutoFit/>
          </a:bodyPr>
          <a:lstStyle>
            <a:lvl1pPr>
              <a:defRPr sz="2200" i="1"/>
            </a:lvl1pPr>
          </a:lstStyle>
          <a:p>
            <a:r>
              <a:t>— Иван Арсентьев</a:t>
            </a:r>
          </a:p>
        </p:txBody>
      </p:sp>
      <p:sp>
        <p:nvSpPr>
          <p:cNvPr id="94" name="«Место ввода цитаты»."/>
          <p:cNvSpPr txBox="1">
            <a:spLocks noGrp="1"/>
          </p:cNvSpPr>
          <p:nvPr>
            <p:ph type="body" sz="quarter" idx="14"/>
          </p:nvPr>
        </p:nvSpPr>
        <p:spPr>
          <a:xfrm>
            <a:off x="1273386" y="4399192"/>
            <a:ext cx="10464802" cy="562362"/>
          </a:xfrm>
          <a:prstGeom prst="rect">
            <a:avLst/>
          </a:prstGeom>
        </p:spPr>
        <p:txBody>
          <a:bodyPr anchor="ctr">
            <a:spAutoFit/>
          </a:bodyPr>
          <a:lstStyle>
            <a:lvl1pPr>
              <a:defRPr sz="3400">
                <a:latin typeface="+mn-lt"/>
                <a:ea typeface="+mn-ea"/>
                <a:cs typeface="+mn-cs"/>
                <a:sym typeface="Helvetica Neue Medium"/>
              </a:defRPr>
            </a:lvl1pPr>
          </a:lstStyle>
          <a:p>
            <a:r>
              <a:t>«Место ввода цитаты».</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Фото">
    <p:spTree>
      <p:nvGrpSpPr>
        <p:cNvPr id="1" name=""/>
        <p:cNvGrpSpPr/>
        <p:nvPr/>
      </p:nvGrpSpPr>
      <p:grpSpPr>
        <a:xfrm>
          <a:off x="0" y="0"/>
          <a:ext cx="0" cy="0"/>
          <a:chOff x="0" y="0"/>
          <a:chExt cx="0" cy="0"/>
        </a:xfrm>
      </p:grpSpPr>
      <p:sp>
        <p:nvSpPr>
          <p:cNvPr id="102" name="Image"/>
          <p:cNvSpPr>
            <a:spLocks noGrp="1"/>
          </p:cNvSpPr>
          <p:nvPr>
            <p:ph type="pic" idx="13"/>
          </p:nvPr>
        </p:nvSpPr>
        <p:spPr>
          <a:xfrm>
            <a:off x="-1" y="1219199"/>
            <a:ext cx="13004801" cy="8674383"/>
          </a:xfrm>
          <a:prstGeom prst="rect">
            <a:avLst/>
          </a:prstGeom>
        </p:spPr>
        <p:txBody>
          <a:bodyPr lIns="91439" tIns="45719" rIns="91439" bIns="45719">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Фото — горизонтально">
    <p:spTree>
      <p:nvGrpSpPr>
        <p:cNvPr id="1" name=""/>
        <p:cNvGrpSpPr/>
        <p:nvPr/>
      </p:nvGrpSpPr>
      <p:grpSpPr>
        <a:xfrm>
          <a:off x="0" y="0"/>
          <a:ext cx="0" cy="0"/>
          <a:chOff x="0" y="0"/>
          <a:chExt cx="0" cy="0"/>
        </a:xfrm>
      </p:grpSpPr>
      <p:sp>
        <p:nvSpPr>
          <p:cNvPr id="20" name="Image"/>
          <p:cNvSpPr>
            <a:spLocks noGrp="1"/>
          </p:cNvSpPr>
          <p:nvPr>
            <p:ph type="pic" idx="13"/>
          </p:nvPr>
        </p:nvSpPr>
        <p:spPr>
          <a:xfrm>
            <a:off x="1666239" y="1198879"/>
            <a:ext cx="9672322" cy="6451573"/>
          </a:xfrm>
          <a:prstGeom prst="rect">
            <a:avLst/>
          </a:prstGeom>
        </p:spPr>
        <p:txBody>
          <a:bodyPr lIns="91439" tIns="45719" rIns="91439" bIns="45719">
            <a:noAutofit/>
          </a:bodyPr>
          <a:lstStyle/>
          <a:p>
            <a:endParaRPr/>
          </a:p>
        </p:txBody>
      </p:sp>
      <p:sp>
        <p:nvSpPr>
          <p:cNvPr id="21" name="Title Text"/>
          <p:cNvSpPr txBox="1">
            <a:spLocks noGrp="1"/>
          </p:cNvSpPr>
          <p:nvPr>
            <p:ph type="title"/>
          </p:nvPr>
        </p:nvSpPr>
        <p:spPr>
          <a:xfrm>
            <a:off x="338666" y="6292426"/>
            <a:ext cx="12327468" cy="1070188"/>
          </a:xfrm>
          <a:prstGeom prst="rect">
            <a:avLst/>
          </a:prstGeom>
        </p:spPr>
        <p:txBody>
          <a:bodyPr/>
          <a:lstStyle/>
          <a:p>
            <a:r>
              <a:t>Title Text</a:t>
            </a:r>
          </a:p>
        </p:txBody>
      </p:sp>
      <p:sp>
        <p:nvSpPr>
          <p:cNvPr id="22" name="Body Level One…"/>
          <p:cNvSpPr txBox="1">
            <a:spLocks noGrp="1"/>
          </p:cNvSpPr>
          <p:nvPr>
            <p:ph type="body" sz="quarter" idx="1"/>
          </p:nvPr>
        </p:nvSpPr>
        <p:spPr>
          <a:xfrm>
            <a:off x="338666" y="7321973"/>
            <a:ext cx="12327468" cy="8466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Заголовок — по центру">
    <p:spTree>
      <p:nvGrpSpPr>
        <p:cNvPr id="1" name=""/>
        <p:cNvGrpSpPr/>
        <p:nvPr/>
      </p:nvGrpSpPr>
      <p:grpSpPr>
        <a:xfrm>
          <a:off x="0" y="0"/>
          <a:ext cx="0" cy="0"/>
          <a:chOff x="0" y="0"/>
          <a:chExt cx="0" cy="0"/>
        </a:xfrm>
      </p:grpSpPr>
      <p:sp>
        <p:nvSpPr>
          <p:cNvPr id="30" name="Title Text"/>
          <p:cNvSpPr txBox="1">
            <a:spLocks noGrp="1"/>
          </p:cNvSpPr>
          <p:nvPr>
            <p:ph type="title"/>
          </p:nvPr>
        </p:nvSpPr>
        <p:spPr>
          <a:xfrm>
            <a:off x="948266" y="3637279"/>
            <a:ext cx="11108268" cy="2479042"/>
          </a:xfrm>
          <a:prstGeom prst="rect">
            <a:avLst/>
          </a:prstGeom>
        </p:spPr>
        <p:txBody>
          <a:bodyPr anchor="ct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Фото — вертикально">
    <p:spTree>
      <p:nvGrpSpPr>
        <p:cNvPr id="1" name=""/>
        <p:cNvGrpSpPr/>
        <p:nvPr/>
      </p:nvGrpSpPr>
      <p:grpSpPr>
        <a:xfrm>
          <a:off x="0" y="0"/>
          <a:ext cx="0" cy="0"/>
          <a:chOff x="0" y="0"/>
          <a:chExt cx="0" cy="0"/>
        </a:xfrm>
      </p:grpSpPr>
      <p:sp>
        <p:nvSpPr>
          <p:cNvPr id="38" name="Image"/>
          <p:cNvSpPr>
            <a:spLocks noGrp="1"/>
          </p:cNvSpPr>
          <p:nvPr>
            <p:ph type="pic" idx="13"/>
          </p:nvPr>
        </p:nvSpPr>
        <p:spPr>
          <a:xfrm>
            <a:off x="4240106" y="1808479"/>
            <a:ext cx="9204963" cy="6136642"/>
          </a:xfrm>
          <a:prstGeom prst="rect">
            <a:avLst/>
          </a:prstGeom>
        </p:spPr>
        <p:txBody>
          <a:bodyPr lIns="91439" tIns="45719" rIns="91439" bIns="45719">
            <a:noAutofit/>
          </a:bodyPr>
          <a:lstStyle/>
          <a:p>
            <a:endParaRPr/>
          </a:p>
        </p:txBody>
      </p:sp>
      <p:sp>
        <p:nvSpPr>
          <p:cNvPr id="39" name="Title Text"/>
          <p:cNvSpPr txBox="1">
            <a:spLocks noGrp="1"/>
          </p:cNvSpPr>
          <p:nvPr>
            <p:ph type="title"/>
          </p:nvPr>
        </p:nvSpPr>
        <p:spPr>
          <a:xfrm>
            <a:off x="880533" y="1727199"/>
            <a:ext cx="5452534" cy="2959948"/>
          </a:xfrm>
          <a:prstGeom prst="rect">
            <a:avLst/>
          </a:prstGeom>
        </p:spPr>
        <p:txBody>
          <a:bodyPr/>
          <a:lstStyle>
            <a:lvl1pPr>
              <a:defRPr sz="5800"/>
            </a:lvl1pPr>
          </a:lstStyle>
          <a:p>
            <a:r>
              <a:t>Title Text</a:t>
            </a:r>
          </a:p>
        </p:txBody>
      </p:sp>
      <p:sp>
        <p:nvSpPr>
          <p:cNvPr id="40" name="Body Level One…"/>
          <p:cNvSpPr txBox="1">
            <a:spLocks noGrp="1"/>
          </p:cNvSpPr>
          <p:nvPr>
            <p:ph type="body" sz="quarter" idx="1"/>
          </p:nvPr>
        </p:nvSpPr>
        <p:spPr>
          <a:xfrm>
            <a:off x="880533" y="4700693"/>
            <a:ext cx="5452534" cy="305477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Заголовок — сверху">
    <p:spTree>
      <p:nvGrpSpPr>
        <p:cNvPr id="1" name=""/>
        <p:cNvGrpSpPr/>
        <p:nvPr/>
      </p:nvGrpSpPr>
      <p:grpSpPr>
        <a:xfrm>
          <a:off x="0" y="0"/>
          <a:ext cx="0" cy="0"/>
          <a:chOff x="0" y="0"/>
          <a:chExt cx="0" cy="0"/>
        </a:xfrm>
      </p:grpSpPr>
      <p:sp>
        <p:nvSpPr>
          <p:cNvPr id="48"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Заголовок и пункты">
    <p:spTree>
      <p:nvGrpSpPr>
        <p:cNvPr id="1" name=""/>
        <p:cNvGrpSpPr/>
        <p:nvPr/>
      </p:nvGrpSpPr>
      <p:grpSpPr>
        <a:xfrm>
          <a:off x="0" y="0"/>
          <a:ext cx="0" cy="0"/>
          <a:chOff x="0" y="0"/>
          <a:chExt cx="0" cy="0"/>
        </a:xfrm>
      </p:grpSpPr>
      <p:sp>
        <p:nvSpPr>
          <p:cNvPr id="5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57" name="Body Level One…"/>
          <p:cNvSpPr txBox="1">
            <a:spLocks noGrp="1"/>
          </p:cNvSpPr>
          <p:nvPr>
            <p:ph type="body" idx="1"/>
          </p:nvPr>
        </p:nvSpPr>
        <p:spPr>
          <a:xfrm>
            <a:off x="900853" y="2898986"/>
            <a:ext cx="11203094" cy="4958081"/>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Заголовок, пункты и фото">
    <p:spTree>
      <p:nvGrpSpPr>
        <p:cNvPr id="1" name=""/>
        <p:cNvGrpSpPr/>
        <p:nvPr/>
      </p:nvGrpSpPr>
      <p:grpSpPr>
        <a:xfrm>
          <a:off x="0" y="0"/>
          <a:ext cx="0" cy="0"/>
          <a:chOff x="0" y="0"/>
          <a:chExt cx="0" cy="0"/>
        </a:xfrm>
      </p:grpSpPr>
      <p:sp>
        <p:nvSpPr>
          <p:cNvPr id="65" name="Image"/>
          <p:cNvSpPr>
            <a:spLocks noGrp="1"/>
          </p:cNvSpPr>
          <p:nvPr>
            <p:ph type="pic" sz="half" idx="13"/>
          </p:nvPr>
        </p:nvSpPr>
        <p:spPr>
          <a:xfrm>
            <a:off x="5845386" y="2898986"/>
            <a:ext cx="7437122" cy="4958081"/>
          </a:xfrm>
          <a:prstGeom prst="rect">
            <a:avLst/>
          </a:prstGeom>
        </p:spPr>
        <p:txBody>
          <a:bodyPr lIns="91439" tIns="45719" rIns="91439" bIns="45719">
            <a:noAutofit/>
          </a:bodyPr>
          <a:lstStyle/>
          <a:p>
            <a:endParaRPr/>
          </a:p>
        </p:txBody>
      </p:sp>
      <p:sp>
        <p:nvSpPr>
          <p:cNvPr id="6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67" name="Body Level One…"/>
          <p:cNvSpPr txBox="1">
            <a:spLocks noGrp="1"/>
          </p:cNvSpPr>
          <p:nvPr>
            <p:ph type="body" sz="half" idx="1"/>
          </p:nvPr>
        </p:nvSpPr>
        <p:spPr>
          <a:xfrm>
            <a:off x="900853" y="2898986"/>
            <a:ext cx="5452534" cy="4958081"/>
          </a:xfrm>
          <a:prstGeom prst="rect">
            <a:avLst/>
          </a:prstGeom>
        </p:spPr>
        <p:txBody>
          <a:bodyPr anchor="ctr"/>
          <a:lstStyle>
            <a:lvl1pPr marL="382336" indent="-382336" algn="l">
              <a:spcBef>
                <a:spcPts val="3200"/>
              </a:spcBef>
              <a:buSzPct val="125000"/>
              <a:buChar char="•"/>
              <a:defRPr sz="2600"/>
            </a:lvl1pPr>
            <a:lvl2pPr marL="941136" indent="-382336" algn="l">
              <a:spcBef>
                <a:spcPts val="3200"/>
              </a:spcBef>
              <a:buSzPct val="125000"/>
              <a:buChar char="•"/>
              <a:defRPr sz="2600"/>
            </a:lvl2pPr>
            <a:lvl3pPr marL="1499936" indent="-382336" algn="l">
              <a:spcBef>
                <a:spcPts val="3200"/>
              </a:spcBef>
              <a:buSzPct val="125000"/>
              <a:buChar char="•"/>
              <a:defRPr sz="2600"/>
            </a:lvl3pPr>
            <a:lvl4pPr marL="2058736" indent="-382336" algn="l">
              <a:spcBef>
                <a:spcPts val="3200"/>
              </a:spcBef>
              <a:buSzPct val="125000"/>
              <a:buChar char="•"/>
              <a:defRPr sz="2600"/>
            </a:lvl4pPr>
            <a:lvl5pPr marL="2617536" indent="-382336" algn="l">
              <a:spcBef>
                <a:spcPts val="3200"/>
              </a:spcBef>
              <a:buSzPct val="125000"/>
              <a:buChar char="•"/>
              <a:defRPr sz="26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Пункты">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00853" y="2167466"/>
            <a:ext cx="11203094" cy="5418668"/>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Фото — 3 шт.">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8363381" y="4971626"/>
            <a:ext cx="4478229" cy="2987041"/>
          </a:xfrm>
          <a:prstGeom prst="rect">
            <a:avLst/>
          </a:prstGeom>
        </p:spPr>
        <p:txBody>
          <a:bodyPr lIns="91439" tIns="45719" rIns="91439" bIns="45719">
            <a:noAutofit/>
          </a:bodyPr>
          <a:lstStyle/>
          <a:p>
            <a:endParaRPr/>
          </a:p>
        </p:txBody>
      </p:sp>
      <p:sp>
        <p:nvSpPr>
          <p:cNvPr id="84" name="Image"/>
          <p:cNvSpPr>
            <a:spLocks noGrp="1"/>
          </p:cNvSpPr>
          <p:nvPr>
            <p:ph type="pic" sz="quarter" idx="14"/>
          </p:nvPr>
        </p:nvSpPr>
        <p:spPr>
          <a:xfrm>
            <a:off x="8155093" y="1822026"/>
            <a:ext cx="4443308" cy="2962206"/>
          </a:xfrm>
          <a:prstGeom prst="rect">
            <a:avLst/>
          </a:prstGeom>
        </p:spPr>
        <p:txBody>
          <a:bodyPr lIns="91439" tIns="45719" rIns="91439" bIns="45719">
            <a:noAutofit/>
          </a:bodyPr>
          <a:lstStyle/>
          <a:p>
            <a:endParaRPr/>
          </a:p>
        </p:txBody>
      </p:sp>
      <p:sp>
        <p:nvSpPr>
          <p:cNvPr id="85" name="Image"/>
          <p:cNvSpPr>
            <a:spLocks noGrp="1"/>
          </p:cNvSpPr>
          <p:nvPr>
            <p:ph type="pic" idx="15"/>
          </p:nvPr>
        </p:nvSpPr>
        <p:spPr>
          <a:xfrm>
            <a:off x="-162561" y="1822026"/>
            <a:ext cx="9174481" cy="6116322"/>
          </a:xfrm>
          <a:prstGeom prst="rect">
            <a:avLst/>
          </a:prstGeom>
        </p:spPr>
        <p:txBody>
          <a:bodyPr lIns="91439" tIns="45719" rIns="91439" bIns="45719">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1pPr>
      <a:lvl2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2pPr>
      <a:lvl3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3pPr>
      <a:lvl4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4pPr>
      <a:lvl5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5pPr>
      <a:lvl6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6pPr>
      <a:lvl7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7pPr>
      <a:lvl8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8pPr>
      <a:lvl9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79D80D37-E2D1-460D-91F5-BDFD0EC8EAA8}"/>
              </a:ext>
            </a:extLst>
          </p:cNvPr>
          <p:cNvGrpSpPr/>
          <p:nvPr/>
        </p:nvGrpSpPr>
        <p:grpSpPr>
          <a:xfrm>
            <a:off x="825816" y="530350"/>
            <a:ext cx="11558535" cy="7593535"/>
            <a:chOff x="825816" y="530350"/>
            <a:chExt cx="11558535" cy="7593535"/>
          </a:xfrm>
        </p:grpSpPr>
        <p:grpSp>
          <p:nvGrpSpPr>
            <p:cNvPr id="2768" name="Group"/>
            <p:cNvGrpSpPr/>
            <p:nvPr/>
          </p:nvGrpSpPr>
          <p:grpSpPr>
            <a:xfrm>
              <a:off x="7504435" y="1965623"/>
              <a:ext cx="4639159" cy="3511252"/>
              <a:chOff x="0" y="0"/>
              <a:chExt cx="4639157" cy="3511249"/>
            </a:xfrm>
          </p:grpSpPr>
          <p:sp>
            <p:nvSpPr>
              <p:cNvPr id="2766" name="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recently with desktop publishing software like"/>
              <p:cNvSpPr/>
              <p:nvPr/>
            </p:nvSpPr>
            <p:spPr>
              <a:xfrm>
                <a:off x="5734" y="1240545"/>
                <a:ext cx="4633423" cy="227070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1600" b="0">
                    <a:solidFill>
                      <a:srgbClr val="8C8F98"/>
                    </a:solidFill>
                    <a:latin typeface="Barlow Medium"/>
                    <a:ea typeface="Barlow Medium"/>
                    <a:cs typeface="Barlow Medium"/>
                    <a:sym typeface="Barlow Medium"/>
                  </a:defRPr>
                </a:lvl1pPr>
              </a:lstStyle>
              <a:p>
                <a:r>
                  <a:rPr dirty="0">
                    <a:solidFill>
                      <a:schemeClr val="tx2"/>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dirty="0" err="1">
                    <a:solidFill>
                      <a:schemeClr val="tx2"/>
                    </a:solidFill>
                  </a:rPr>
                  <a:t>popularised</a:t>
                </a:r>
                <a:r>
                  <a:rPr dirty="0">
                    <a:solidFill>
                      <a:schemeClr val="tx2"/>
                    </a:solidFill>
                  </a:rPr>
                  <a:t> in the recently with desktop publishing software like</a:t>
                </a:r>
              </a:p>
            </p:txBody>
          </p:sp>
          <p:sp>
            <p:nvSpPr>
              <p:cNvPr id="2767" name="Maslow’s Hierarchy of Needs"/>
              <p:cNvSpPr/>
              <p:nvPr/>
            </p:nvSpPr>
            <p:spPr>
              <a:xfrm>
                <a:off x="0" y="0"/>
                <a:ext cx="3763448" cy="1039599"/>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3200" b="0">
                    <a:solidFill>
                      <a:srgbClr val="2D3640"/>
                    </a:solidFill>
                    <a:latin typeface="Barlow Bold"/>
                    <a:ea typeface="Barlow Bold"/>
                    <a:cs typeface="Barlow Bold"/>
                    <a:sym typeface="Barlow Bold"/>
                  </a:defRPr>
                </a:lvl1pPr>
              </a:lstStyle>
              <a:p>
                <a:r>
                  <a:rPr dirty="0">
                    <a:solidFill>
                      <a:schemeClr val="tx1"/>
                    </a:solidFill>
                  </a:rPr>
                  <a:t>Maslow’s Hierarchy of Needs</a:t>
                </a:r>
              </a:p>
            </p:txBody>
          </p:sp>
        </p:grpSp>
        <p:grpSp>
          <p:nvGrpSpPr>
            <p:cNvPr id="2789" name="Group"/>
            <p:cNvGrpSpPr/>
            <p:nvPr/>
          </p:nvGrpSpPr>
          <p:grpSpPr>
            <a:xfrm>
              <a:off x="825816" y="2556377"/>
              <a:ext cx="7390589" cy="5567508"/>
              <a:chOff x="0" y="0"/>
              <a:chExt cx="7390588" cy="5567506"/>
            </a:xfrm>
          </p:grpSpPr>
          <p:sp>
            <p:nvSpPr>
              <p:cNvPr id="2769" name="Shape"/>
              <p:cNvSpPr/>
              <p:nvPr/>
            </p:nvSpPr>
            <p:spPr>
              <a:xfrm>
                <a:off x="2253416" y="5446"/>
                <a:ext cx="2880425" cy="1061389"/>
              </a:xfrm>
              <a:custGeom>
                <a:avLst/>
                <a:gdLst/>
                <a:ahLst/>
                <a:cxnLst>
                  <a:cxn ang="0">
                    <a:pos x="wd2" y="hd2"/>
                  </a:cxn>
                  <a:cxn ang="5400000">
                    <a:pos x="wd2" y="hd2"/>
                  </a:cxn>
                  <a:cxn ang="10800000">
                    <a:pos x="wd2" y="hd2"/>
                  </a:cxn>
                  <a:cxn ang="16200000">
                    <a:pos x="wd2" y="hd2"/>
                  </a:cxn>
                </a:cxnLst>
                <a:rect l="0" t="0" r="r" b="b"/>
                <a:pathLst>
                  <a:path w="21600" h="21600" extrusionOk="0">
                    <a:moveTo>
                      <a:pt x="3964" y="0"/>
                    </a:moveTo>
                    <a:lnTo>
                      <a:pt x="17581" y="0"/>
                    </a:lnTo>
                    <a:lnTo>
                      <a:pt x="21600" y="21599"/>
                    </a:lnTo>
                    <a:lnTo>
                      <a:pt x="0" y="21600"/>
                    </a:lnTo>
                    <a:lnTo>
                      <a:pt x="3964" y="0"/>
                    </a:lnTo>
                    <a:close/>
                  </a:path>
                </a:pathLst>
              </a:custGeom>
              <a:solidFill>
                <a:schemeClr val="accent1">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770" name="Shape"/>
              <p:cNvSpPr/>
              <p:nvPr/>
            </p:nvSpPr>
            <p:spPr>
              <a:xfrm>
                <a:off x="2781578" y="1177007"/>
                <a:ext cx="2912597" cy="1005087"/>
              </a:xfrm>
              <a:custGeom>
                <a:avLst/>
                <a:gdLst/>
                <a:ahLst/>
                <a:cxnLst>
                  <a:cxn ang="0">
                    <a:pos x="wd2" y="hd2"/>
                  </a:cxn>
                  <a:cxn ang="5400000">
                    <a:pos x="wd2" y="hd2"/>
                  </a:cxn>
                  <a:cxn ang="10800000">
                    <a:pos x="wd2" y="hd2"/>
                  </a:cxn>
                  <a:cxn ang="16200000">
                    <a:pos x="wd2" y="hd2"/>
                  </a:cxn>
                </a:cxnLst>
                <a:rect l="0" t="0" r="r" b="b"/>
                <a:pathLst>
                  <a:path w="21600" h="21600" extrusionOk="0">
                    <a:moveTo>
                      <a:pt x="3741" y="0"/>
                    </a:moveTo>
                    <a:lnTo>
                      <a:pt x="17864" y="0"/>
                    </a:lnTo>
                    <a:lnTo>
                      <a:pt x="21600" y="21599"/>
                    </a:lnTo>
                    <a:lnTo>
                      <a:pt x="0" y="21600"/>
                    </a:lnTo>
                    <a:lnTo>
                      <a:pt x="3741" y="0"/>
                    </a:lnTo>
                    <a:close/>
                  </a:path>
                </a:pathLst>
              </a:custGeom>
              <a:solidFill>
                <a:schemeClr val="accent4">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771" name="Shape"/>
              <p:cNvSpPr/>
              <p:nvPr/>
            </p:nvSpPr>
            <p:spPr>
              <a:xfrm>
                <a:off x="2628529" y="2300948"/>
                <a:ext cx="3623289" cy="997421"/>
              </a:xfrm>
              <a:custGeom>
                <a:avLst/>
                <a:gdLst/>
                <a:ahLst/>
                <a:cxnLst>
                  <a:cxn ang="0">
                    <a:pos x="wd2" y="hd2"/>
                  </a:cxn>
                  <a:cxn ang="5400000">
                    <a:pos x="wd2" y="hd2"/>
                  </a:cxn>
                  <a:cxn ang="10800000">
                    <a:pos x="wd2" y="hd2"/>
                  </a:cxn>
                  <a:cxn ang="16200000">
                    <a:pos x="wd2" y="hd2"/>
                  </a:cxn>
                </a:cxnLst>
                <a:rect l="0" t="0" r="r" b="b"/>
                <a:pathLst>
                  <a:path w="21600" h="21600" extrusionOk="0">
                    <a:moveTo>
                      <a:pt x="2995" y="0"/>
                    </a:moveTo>
                    <a:lnTo>
                      <a:pt x="18600" y="0"/>
                    </a:lnTo>
                    <a:lnTo>
                      <a:pt x="21600" y="21600"/>
                    </a:lnTo>
                    <a:lnTo>
                      <a:pt x="0" y="21579"/>
                    </a:lnTo>
                    <a:lnTo>
                      <a:pt x="2995" y="0"/>
                    </a:lnTo>
                    <a:close/>
                  </a:path>
                </a:pathLst>
              </a:custGeom>
              <a:solidFill>
                <a:schemeClr val="accent3">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772" name="Shape"/>
              <p:cNvSpPr/>
              <p:nvPr/>
            </p:nvSpPr>
            <p:spPr>
              <a:xfrm>
                <a:off x="2073198" y="3412244"/>
                <a:ext cx="4732320" cy="991059"/>
              </a:xfrm>
              <a:custGeom>
                <a:avLst/>
                <a:gdLst/>
                <a:ahLst/>
                <a:cxnLst>
                  <a:cxn ang="0">
                    <a:pos x="wd2" y="hd2"/>
                  </a:cxn>
                  <a:cxn ang="5400000">
                    <a:pos x="wd2" y="hd2"/>
                  </a:cxn>
                  <a:cxn ang="10800000">
                    <a:pos x="wd2" y="hd2"/>
                  </a:cxn>
                  <a:cxn ang="16200000">
                    <a:pos x="wd2" y="hd2"/>
                  </a:cxn>
                </a:cxnLst>
                <a:rect l="0" t="0" r="r" b="b"/>
                <a:pathLst>
                  <a:path w="21600" h="21600" extrusionOk="0">
                    <a:moveTo>
                      <a:pt x="2299" y="0"/>
                    </a:moveTo>
                    <a:lnTo>
                      <a:pt x="19351" y="0"/>
                    </a:lnTo>
                    <a:lnTo>
                      <a:pt x="21600" y="21600"/>
                    </a:lnTo>
                    <a:lnTo>
                      <a:pt x="0" y="21600"/>
                    </a:lnTo>
                    <a:lnTo>
                      <a:pt x="2299" y="0"/>
                    </a:lnTo>
                    <a:close/>
                  </a:path>
                </a:pathLst>
              </a:custGeom>
              <a:solidFill>
                <a:schemeClr val="accent2">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773" name="Shape"/>
              <p:cNvSpPr/>
              <p:nvPr/>
            </p:nvSpPr>
            <p:spPr>
              <a:xfrm>
                <a:off x="1490650" y="4518874"/>
                <a:ext cx="5899939" cy="1048633"/>
              </a:xfrm>
              <a:custGeom>
                <a:avLst/>
                <a:gdLst/>
                <a:ahLst/>
                <a:cxnLst>
                  <a:cxn ang="0">
                    <a:pos x="wd2" y="hd2"/>
                  </a:cxn>
                  <a:cxn ang="5400000">
                    <a:pos x="wd2" y="hd2"/>
                  </a:cxn>
                  <a:cxn ang="10800000">
                    <a:pos x="wd2" y="hd2"/>
                  </a:cxn>
                  <a:cxn ang="16200000">
                    <a:pos x="wd2" y="hd2"/>
                  </a:cxn>
                </a:cxnLst>
                <a:rect l="0" t="0" r="r" b="b"/>
                <a:pathLst>
                  <a:path w="21600" h="21600" extrusionOk="0">
                    <a:moveTo>
                      <a:pt x="1937" y="0"/>
                    </a:moveTo>
                    <a:lnTo>
                      <a:pt x="19696" y="0"/>
                    </a:lnTo>
                    <a:lnTo>
                      <a:pt x="21600" y="21600"/>
                    </a:lnTo>
                    <a:lnTo>
                      <a:pt x="0" y="21600"/>
                    </a:lnTo>
                    <a:lnTo>
                      <a:pt x="1937" y="0"/>
                    </a:lnTo>
                    <a:close/>
                  </a:path>
                </a:pathLst>
              </a:custGeom>
              <a:solidFill>
                <a:schemeClr val="accent1">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774" name="Triangle"/>
              <p:cNvSpPr/>
              <p:nvPr/>
            </p:nvSpPr>
            <p:spPr>
              <a:xfrm>
                <a:off x="2255796" y="0"/>
                <a:ext cx="1066825" cy="1066835"/>
              </a:xfrm>
              <a:custGeom>
                <a:avLst/>
                <a:gdLst/>
                <a:ahLst/>
                <a:cxnLst>
                  <a:cxn ang="0">
                    <a:pos x="wd2" y="hd2"/>
                  </a:cxn>
                  <a:cxn ang="5400000">
                    <a:pos x="wd2" y="hd2"/>
                  </a:cxn>
                  <a:cxn ang="10800000">
                    <a:pos x="wd2" y="hd2"/>
                  </a:cxn>
                  <a:cxn ang="16200000">
                    <a:pos x="wd2" y="hd2"/>
                  </a:cxn>
                </a:cxnLst>
                <a:rect l="0" t="0" r="r" b="b"/>
                <a:pathLst>
                  <a:path w="21600" h="21600" extrusionOk="0">
                    <a:moveTo>
                      <a:pt x="0" y="21509"/>
                    </a:moveTo>
                    <a:lnTo>
                      <a:pt x="10738" y="0"/>
                    </a:lnTo>
                    <a:lnTo>
                      <a:pt x="21600" y="21600"/>
                    </a:lnTo>
                    <a:lnTo>
                      <a:pt x="0" y="21509"/>
                    </a:lnTo>
                    <a:close/>
                  </a:path>
                </a:pathLst>
              </a:custGeom>
              <a:solidFill>
                <a:schemeClr val="accent1"/>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dirty="0"/>
              </a:p>
            </p:txBody>
          </p:sp>
          <p:sp>
            <p:nvSpPr>
              <p:cNvPr id="2775" name="Shape"/>
              <p:cNvSpPr/>
              <p:nvPr/>
            </p:nvSpPr>
            <p:spPr>
              <a:xfrm>
                <a:off x="1693082" y="1177007"/>
                <a:ext cx="2188720" cy="1005087"/>
              </a:xfrm>
              <a:custGeom>
                <a:avLst/>
                <a:gdLst/>
                <a:ahLst/>
                <a:cxnLst>
                  <a:cxn ang="0">
                    <a:pos x="wd2" y="hd2"/>
                  </a:cxn>
                  <a:cxn ang="5400000">
                    <a:pos x="wd2" y="hd2"/>
                  </a:cxn>
                  <a:cxn ang="10800000">
                    <a:pos x="wd2" y="hd2"/>
                  </a:cxn>
                  <a:cxn ang="16200000">
                    <a:pos x="wd2" y="hd2"/>
                  </a:cxn>
                </a:cxnLst>
                <a:rect l="0" t="0" r="r" b="b"/>
                <a:pathLst>
                  <a:path w="21600" h="21600" extrusionOk="0">
                    <a:moveTo>
                      <a:pt x="4978" y="0"/>
                    </a:moveTo>
                    <a:lnTo>
                      <a:pt x="16628" y="0"/>
                    </a:lnTo>
                    <a:lnTo>
                      <a:pt x="21600" y="21599"/>
                    </a:lnTo>
                    <a:lnTo>
                      <a:pt x="0" y="21600"/>
                    </a:lnTo>
                    <a:lnTo>
                      <a:pt x="4978" y="0"/>
                    </a:lnTo>
                    <a:close/>
                  </a:path>
                </a:pathLst>
              </a:custGeom>
              <a:solidFill>
                <a:schemeClr val="accent4"/>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776" name="Shape"/>
              <p:cNvSpPr/>
              <p:nvPr/>
            </p:nvSpPr>
            <p:spPr>
              <a:xfrm>
                <a:off x="1137879" y="2300948"/>
                <a:ext cx="3301566" cy="997421"/>
              </a:xfrm>
              <a:custGeom>
                <a:avLst/>
                <a:gdLst/>
                <a:ahLst/>
                <a:cxnLst>
                  <a:cxn ang="0">
                    <a:pos x="wd2" y="hd2"/>
                  </a:cxn>
                  <a:cxn ang="5400000">
                    <a:pos x="wd2" y="hd2"/>
                  </a:cxn>
                  <a:cxn ang="10800000">
                    <a:pos x="wd2" y="hd2"/>
                  </a:cxn>
                  <a:cxn ang="16200000">
                    <a:pos x="wd2" y="hd2"/>
                  </a:cxn>
                </a:cxnLst>
                <a:rect l="0" t="0" r="r" b="b"/>
                <a:pathLst>
                  <a:path w="21600" h="21600" extrusionOk="0">
                    <a:moveTo>
                      <a:pt x="3287" y="0"/>
                    </a:moveTo>
                    <a:lnTo>
                      <a:pt x="18308" y="0"/>
                    </a:lnTo>
                    <a:lnTo>
                      <a:pt x="21600" y="21600"/>
                    </a:lnTo>
                    <a:lnTo>
                      <a:pt x="0" y="21579"/>
                    </a:lnTo>
                    <a:lnTo>
                      <a:pt x="3287" y="0"/>
                    </a:lnTo>
                    <a:close/>
                  </a:path>
                </a:pathLst>
              </a:custGeom>
              <a:solidFill>
                <a:schemeClr val="accent3"/>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777" name="Shape"/>
              <p:cNvSpPr/>
              <p:nvPr/>
            </p:nvSpPr>
            <p:spPr>
              <a:xfrm>
                <a:off x="582547" y="3412244"/>
                <a:ext cx="4410598" cy="991059"/>
              </a:xfrm>
              <a:custGeom>
                <a:avLst/>
                <a:gdLst/>
                <a:ahLst/>
                <a:cxnLst>
                  <a:cxn ang="0">
                    <a:pos x="wd2" y="hd2"/>
                  </a:cxn>
                  <a:cxn ang="5400000">
                    <a:pos x="wd2" y="hd2"/>
                  </a:cxn>
                  <a:cxn ang="10800000">
                    <a:pos x="wd2" y="hd2"/>
                  </a:cxn>
                  <a:cxn ang="16200000">
                    <a:pos x="wd2" y="hd2"/>
                  </a:cxn>
                </a:cxnLst>
                <a:rect l="0" t="0" r="r" b="b"/>
                <a:pathLst>
                  <a:path w="21600" h="21600" extrusionOk="0">
                    <a:moveTo>
                      <a:pt x="2466" y="0"/>
                    </a:moveTo>
                    <a:lnTo>
                      <a:pt x="19187" y="0"/>
                    </a:lnTo>
                    <a:lnTo>
                      <a:pt x="21600" y="21600"/>
                    </a:lnTo>
                    <a:lnTo>
                      <a:pt x="0" y="21600"/>
                    </a:lnTo>
                    <a:lnTo>
                      <a:pt x="2466" y="0"/>
                    </a:lnTo>
                    <a:close/>
                  </a:path>
                </a:pathLst>
              </a:custGeom>
              <a:solidFill>
                <a:schemeClr val="accent2"/>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778" name="Shape"/>
              <p:cNvSpPr/>
              <p:nvPr/>
            </p:nvSpPr>
            <p:spPr>
              <a:xfrm>
                <a:off x="0" y="4518874"/>
                <a:ext cx="5578215" cy="1048633"/>
              </a:xfrm>
              <a:custGeom>
                <a:avLst/>
                <a:gdLst/>
                <a:ahLst/>
                <a:cxnLst>
                  <a:cxn ang="0">
                    <a:pos x="wd2" y="hd2"/>
                  </a:cxn>
                  <a:cxn ang="5400000">
                    <a:pos x="wd2" y="hd2"/>
                  </a:cxn>
                  <a:cxn ang="10800000">
                    <a:pos x="wd2" y="hd2"/>
                  </a:cxn>
                  <a:cxn ang="16200000">
                    <a:pos x="wd2" y="hd2"/>
                  </a:cxn>
                </a:cxnLst>
                <a:rect l="0" t="0" r="r" b="b"/>
                <a:pathLst>
                  <a:path w="21600" h="21600" extrusionOk="0">
                    <a:moveTo>
                      <a:pt x="2049" y="0"/>
                    </a:moveTo>
                    <a:lnTo>
                      <a:pt x="19586" y="0"/>
                    </a:lnTo>
                    <a:lnTo>
                      <a:pt x="21600" y="21600"/>
                    </a:lnTo>
                    <a:lnTo>
                      <a:pt x="0" y="21600"/>
                    </a:lnTo>
                    <a:lnTo>
                      <a:pt x="2049" y="0"/>
                    </a:lnTo>
                    <a:close/>
                  </a:path>
                </a:pathLst>
              </a:custGeom>
              <a:solidFill>
                <a:schemeClr val="accent1"/>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2779" name="Physiological"/>
              <p:cNvSpPr txBox="1"/>
              <p:nvPr/>
            </p:nvSpPr>
            <p:spPr>
              <a:xfrm>
                <a:off x="2767025" y="4742407"/>
                <a:ext cx="2188720" cy="350881"/>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600" b="0">
                    <a:solidFill>
                      <a:srgbClr val="2C3540"/>
                    </a:solidFill>
                    <a:latin typeface="Barlow Bold"/>
                    <a:ea typeface="Barlow Bold"/>
                    <a:cs typeface="Barlow Bold"/>
                    <a:sym typeface="Barlow Bold"/>
                  </a:defRPr>
                </a:lvl1pPr>
              </a:lstStyle>
              <a:p>
                <a:r>
                  <a:t>Physiological</a:t>
                </a:r>
              </a:p>
            </p:txBody>
          </p:sp>
          <p:sp>
            <p:nvSpPr>
              <p:cNvPr id="2780" name="The need for Air, Food, Water, Health"/>
              <p:cNvSpPr txBox="1"/>
              <p:nvPr/>
            </p:nvSpPr>
            <p:spPr>
              <a:xfrm>
                <a:off x="2767025" y="5059650"/>
                <a:ext cx="2946391" cy="219980"/>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100" b="0">
                    <a:solidFill>
                      <a:srgbClr val="2C3540"/>
                    </a:solidFill>
                    <a:latin typeface="Barlow Bold"/>
                    <a:ea typeface="Barlow Bold"/>
                    <a:cs typeface="Barlow Bold"/>
                    <a:sym typeface="Barlow Bold"/>
                  </a:defRPr>
                </a:lvl1pPr>
              </a:lstStyle>
              <a:p>
                <a:r>
                  <a:t>The need for Air, Food, Water, Health</a:t>
                </a:r>
              </a:p>
            </p:txBody>
          </p:sp>
          <p:sp>
            <p:nvSpPr>
              <p:cNvPr id="2781" name="Safety"/>
              <p:cNvSpPr txBox="1"/>
              <p:nvPr/>
            </p:nvSpPr>
            <p:spPr>
              <a:xfrm>
                <a:off x="2767025" y="3623076"/>
                <a:ext cx="2188720" cy="350881"/>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600" b="0">
                    <a:solidFill>
                      <a:srgbClr val="FFFFFF"/>
                    </a:solidFill>
                    <a:latin typeface="Barlow Bold"/>
                    <a:ea typeface="Barlow Bold"/>
                    <a:cs typeface="Barlow Bold"/>
                    <a:sym typeface="Barlow Bold"/>
                  </a:defRPr>
                </a:lvl1pPr>
              </a:lstStyle>
              <a:p>
                <a:r>
                  <a:t>Safety</a:t>
                </a:r>
              </a:p>
            </p:txBody>
          </p:sp>
          <p:sp>
            <p:nvSpPr>
              <p:cNvPr id="2782" name="The need for Safety, Shelter, Stability"/>
              <p:cNvSpPr txBox="1"/>
              <p:nvPr/>
            </p:nvSpPr>
            <p:spPr>
              <a:xfrm>
                <a:off x="2767025" y="3940319"/>
                <a:ext cx="2946391" cy="219980"/>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100" b="0">
                    <a:solidFill>
                      <a:srgbClr val="FFFFFF"/>
                    </a:solidFill>
                    <a:latin typeface="Barlow Bold"/>
                    <a:ea typeface="Barlow Bold"/>
                    <a:cs typeface="Barlow Bold"/>
                    <a:sym typeface="Barlow Bold"/>
                  </a:defRPr>
                </a:lvl1pPr>
              </a:lstStyle>
              <a:p>
                <a:r>
                  <a:t>The need for Safety, Shelter, Stability</a:t>
                </a:r>
              </a:p>
            </p:txBody>
          </p:sp>
          <p:sp>
            <p:nvSpPr>
              <p:cNvPr id="2783" name="Social"/>
              <p:cNvSpPr txBox="1"/>
              <p:nvPr/>
            </p:nvSpPr>
            <p:spPr>
              <a:xfrm>
                <a:off x="2767025" y="2503745"/>
                <a:ext cx="2188720" cy="350880"/>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600" b="0">
                    <a:solidFill>
                      <a:srgbClr val="FFFFFF"/>
                    </a:solidFill>
                    <a:latin typeface="Barlow Bold"/>
                    <a:ea typeface="Barlow Bold"/>
                    <a:cs typeface="Barlow Bold"/>
                    <a:sym typeface="Barlow Bold"/>
                  </a:defRPr>
                </a:lvl1pPr>
              </a:lstStyle>
              <a:p>
                <a:r>
                  <a:t>Social</a:t>
                </a:r>
              </a:p>
            </p:txBody>
          </p:sp>
          <p:sp>
            <p:nvSpPr>
              <p:cNvPr id="2784" name="The need for Love, Belonging, Inclusion"/>
              <p:cNvSpPr txBox="1"/>
              <p:nvPr/>
            </p:nvSpPr>
            <p:spPr>
              <a:xfrm>
                <a:off x="2767025" y="2820988"/>
                <a:ext cx="2946391" cy="219980"/>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100" b="0">
                    <a:solidFill>
                      <a:srgbClr val="FFFFFF"/>
                    </a:solidFill>
                    <a:latin typeface="Barlow Bold"/>
                    <a:ea typeface="Barlow Bold"/>
                    <a:cs typeface="Barlow Bold"/>
                    <a:sym typeface="Barlow Bold"/>
                  </a:defRPr>
                </a:lvl1pPr>
              </a:lstStyle>
              <a:p>
                <a:r>
                  <a:t>The need for Love, Belonging, Inclusion</a:t>
                </a:r>
              </a:p>
            </p:txBody>
          </p:sp>
          <p:sp>
            <p:nvSpPr>
              <p:cNvPr id="2785" name="Ego"/>
              <p:cNvSpPr txBox="1"/>
              <p:nvPr/>
            </p:nvSpPr>
            <p:spPr>
              <a:xfrm>
                <a:off x="2767025" y="1304776"/>
                <a:ext cx="2188720" cy="350880"/>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600" b="0">
                    <a:solidFill>
                      <a:srgbClr val="FFFFFF"/>
                    </a:solidFill>
                    <a:latin typeface="Barlow Bold"/>
                    <a:ea typeface="Barlow Bold"/>
                    <a:cs typeface="Barlow Bold"/>
                    <a:sym typeface="Barlow Bold"/>
                  </a:defRPr>
                </a:lvl1pPr>
              </a:lstStyle>
              <a:p>
                <a:r>
                  <a:t>Ego</a:t>
                </a:r>
              </a:p>
            </p:txBody>
          </p:sp>
          <p:sp>
            <p:nvSpPr>
              <p:cNvPr id="2786" name="The need for Self-esteem, Power, Control, Recognition"/>
              <p:cNvSpPr txBox="1"/>
              <p:nvPr/>
            </p:nvSpPr>
            <p:spPr>
              <a:xfrm>
                <a:off x="2767025" y="1622019"/>
                <a:ext cx="2423254" cy="431132"/>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100" b="0">
                    <a:solidFill>
                      <a:srgbClr val="FFFFFF"/>
                    </a:solidFill>
                    <a:latin typeface="Barlow Bold"/>
                    <a:ea typeface="Barlow Bold"/>
                    <a:cs typeface="Barlow Bold"/>
                    <a:sym typeface="Barlow Bold"/>
                  </a:defRPr>
                </a:lvl1pPr>
              </a:lstStyle>
              <a:p>
                <a:r>
                  <a:t>The need for Self-esteem, Power, Control, Recognition</a:t>
                </a:r>
              </a:p>
            </p:txBody>
          </p:sp>
          <p:sp>
            <p:nvSpPr>
              <p:cNvPr id="2787" name="Self Actualisation"/>
              <p:cNvSpPr txBox="1"/>
              <p:nvPr/>
            </p:nvSpPr>
            <p:spPr>
              <a:xfrm>
                <a:off x="2767025" y="200645"/>
                <a:ext cx="1684759" cy="637415"/>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600" b="0">
                    <a:solidFill>
                      <a:srgbClr val="2C3540"/>
                    </a:solidFill>
                    <a:latin typeface="Barlow Bold"/>
                    <a:ea typeface="Barlow Bold"/>
                    <a:cs typeface="Barlow Bold"/>
                    <a:sym typeface="Barlow Bold"/>
                  </a:defRPr>
                </a:lvl1pPr>
              </a:lstStyle>
              <a:p>
                <a:r>
                  <a:t>Self Actualisation</a:t>
                </a:r>
              </a:p>
            </p:txBody>
          </p:sp>
          <p:sp>
            <p:nvSpPr>
              <p:cNvPr id="2788" name="The need for Growth, Creativity, Development"/>
              <p:cNvSpPr txBox="1"/>
              <p:nvPr/>
            </p:nvSpPr>
            <p:spPr>
              <a:xfrm>
                <a:off x="2767025" y="517888"/>
                <a:ext cx="1684759" cy="443583"/>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algn="l">
                  <a:defRPr sz="1100" b="0">
                    <a:solidFill>
                      <a:srgbClr val="2C3540"/>
                    </a:solidFill>
                    <a:latin typeface="Barlow Bold"/>
                    <a:ea typeface="Barlow Bold"/>
                    <a:cs typeface="Barlow Bold"/>
                    <a:sym typeface="Barlow Bold"/>
                  </a:defRPr>
                </a:lvl1pPr>
              </a:lstStyle>
              <a:p>
                <a:r>
                  <a:rPr dirty="0"/>
                  <a:t>The need for Growth, Creativity, Development</a:t>
                </a:r>
              </a:p>
            </p:txBody>
          </p:sp>
        </p:grpSp>
        <p:grpSp>
          <p:nvGrpSpPr>
            <p:cNvPr id="2792" name="Group"/>
            <p:cNvGrpSpPr/>
            <p:nvPr/>
          </p:nvGrpSpPr>
          <p:grpSpPr>
            <a:xfrm>
              <a:off x="9865947" y="530350"/>
              <a:ext cx="2518404" cy="498383"/>
              <a:chOff x="0" y="0"/>
              <a:chExt cx="2518403" cy="498380"/>
            </a:xfrm>
          </p:grpSpPr>
          <p:sp>
            <p:nvSpPr>
              <p:cNvPr id="2790" name="Template by HiSlide.io"/>
              <p:cNvSpPr/>
              <p:nvPr/>
            </p:nvSpPr>
            <p:spPr>
              <a:xfrm>
                <a:off x="0" y="0"/>
                <a:ext cx="2518403" cy="30093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1600" b="0">
                    <a:solidFill>
                      <a:srgbClr val="4B97ED"/>
                    </a:solidFill>
                    <a:latin typeface="Barlow Bold"/>
                    <a:ea typeface="Barlow Bold"/>
                    <a:cs typeface="Barlow Bold"/>
                    <a:sym typeface="Barlow Bold"/>
                  </a:defRPr>
                </a:pPr>
                <a:r>
                  <a:rPr dirty="0">
                    <a:solidFill>
                      <a:schemeClr val="accent3"/>
                    </a:solidFill>
                    <a:latin typeface="Barlow Medium"/>
                    <a:ea typeface="Barlow Medium"/>
                    <a:cs typeface="Barlow Medium"/>
                    <a:sym typeface="Barlow Medium"/>
                  </a:rPr>
                  <a:t>Template by</a:t>
                </a:r>
                <a:r>
                  <a:rPr dirty="0">
                    <a:solidFill>
                      <a:schemeClr val="accent3"/>
                    </a:solidFill>
                  </a:rPr>
                  <a:t> </a:t>
                </a:r>
                <a:r>
                  <a:rPr dirty="0">
                    <a:solidFill>
                      <a:schemeClr val="accent3"/>
                    </a:solidFill>
                    <a:hlinkClick r:id="rId2">
                      <a:extLst>
                        <a:ext uri="{A12FA001-AC4F-418D-AE19-62706E023703}">
                          <ahyp:hlinkClr xmlns:ahyp="http://schemas.microsoft.com/office/drawing/2018/hyperlinkcolor" val="tx"/>
                        </a:ext>
                      </a:extLst>
                    </a:hlinkClick>
                  </a:rPr>
                  <a:t>HiSlide.io</a:t>
                </a:r>
              </a:p>
            </p:txBody>
          </p:sp>
          <p:sp>
            <p:nvSpPr>
              <p:cNvPr id="2791" name="PowerPoint - Keynote - Google Slides"/>
              <p:cNvSpPr/>
              <p:nvPr/>
            </p:nvSpPr>
            <p:spPr>
              <a:xfrm>
                <a:off x="120106" y="335944"/>
                <a:ext cx="2385329" cy="1624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700" b="0" cap="all">
                    <a:solidFill>
                      <a:srgbClr val="8C8F9A"/>
                    </a:solidFill>
                    <a:latin typeface="Barlow Medium"/>
                    <a:ea typeface="Barlow Medium"/>
                    <a:cs typeface="Barlow Medium"/>
                    <a:sym typeface="Barlow Medium"/>
                  </a:defRPr>
                </a:pPr>
                <a:r>
                  <a:rPr dirty="0">
                    <a:solidFill>
                      <a:schemeClr val="tx2"/>
                    </a:solidFill>
                  </a:rPr>
                  <a:t>PowerPoint - Keynote - Google Slides</a:t>
                </a:r>
              </a:p>
            </p:txBody>
          </p:sp>
        </p:grpSp>
      </p:grpSp>
    </p:spTree>
  </p:cSld>
  <p:clrMapOvr>
    <a:masterClrMapping/>
  </p:clrMapOvr>
  <p:transition spd="med"/>
</p:sld>
</file>

<file path=ppt/theme/theme1.xml><?xml version="1.0" encoding="utf-8"?>
<a:theme xmlns:a="http://schemas.openxmlformats.org/drawingml/2006/main" name="White">
  <a:themeElements>
    <a:clrScheme name="Pyramid">
      <a:dk1>
        <a:srgbClr val="2B363E"/>
      </a:dk1>
      <a:lt1>
        <a:srgbClr val="FEFFFE"/>
      </a:lt1>
      <a:dk2>
        <a:srgbClr val="8B909B"/>
      </a:dk2>
      <a:lt2>
        <a:srgbClr val="F3F5F6"/>
      </a:lt2>
      <a:accent1>
        <a:srgbClr val="FECC41"/>
      </a:accent1>
      <a:accent2>
        <a:srgbClr val="FA7471"/>
      </a:accent2>
      <a:accent3>
        <a:srgbClr val="239AF6"/>
      </a:accent3>
      <a:accent4>
        <a:srgbClr val="924883"/>
      </a:accent4>
      <a:accent5>
        <a:srgbClr val="9BCAFA"/>
      </a:accent5>
      <a:accent6>
        <a:srgbClr val="D5D9DB"/>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cap="flat">
          <a:solidFill>
            <a:srgbClr val="D6D7DA"/>
          </a:solidFill>
          <a:prstDash val="solid"/>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cap="flat">
          <a:solidFill>
            <a:srgbClr val="D6D7DA"/>
          </a:solidFill>
          <a:prstDash val="solid"/>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159</TotalTime>
  <Words>142</Words>
  <Application>Microsoft Macintosh PowerPoint</Application>
  <PresentationFormat>Custom</PresentationFormat>
  <Paragraphs>14</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Barlow Bold</vt:lpstr>
      <vt:lpstr>Barlow Medium</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cp:lastModifiedBy>Anastasiya Ladoshkina</cp:lastModifiedBy>
  <cp:revision>20</cp:revision>
  <dcterms:modified xsi:type="dcterms:W3CDTF">2020-02-10T12:49:17Z</dcterms:modified>
</cp:coreProperties>
</file>