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303"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4" d="100"/>
          <a:sy n="34" d="100"/>
        </p:scale>
        <p:origin x="83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Цитата">
    <p:spTree>
      <p:nvGrpSpPr>
        <p:cNvPr id="1" name=""/>
        <p:cNvGrpSpPr/>
        <p:nvPr/>
      </p:nvGrpSpPr>
      <p:grpSpPr>
        <a:xfrm>
          <a:off x="0" y="0"/>
          <a:ext cx="0" cy="0"/>
          <a:chOff x="0" y="0"/>
          <a:chExt cx="0" cy="0"/>
        </a:xfrm>
      </p:grpSpPr>
      <p:sp>
        <p:nvSpPr>
          <p:cNvPr id="93" name="— Иван Арсентьев"/>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 Иван Арсентьев</a:t>
            </a:r>
          </a:p>
        </p:txBody>
      </p:sp>
      <p:sp>
        <p:nvSpPr>
          <p:cNvPr id="94" name="«Место ввода цитаты»."/>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«Место ввода цитаты».</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Фото">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Фото — горизонтально">
    <p:spTree>
      <p:nvGrpSpPr>
        <p:cNvPr id="1" name=""/>
        <p:cNvGrpSpPr/>
        <p:nvPr/>
      </p:nvGrpSpPr>
      <p:grpSpPr>
        <a:xfrm>
          <a:off x="0" y="0"/>
          <a:ext cx="0" cy="0"/>
          <a:chOff x="0" y="0"/>
          <a:chExt cx="0" cy="0"/>
        </a:xfrm>
      </p:grpSpPr>
      <p:sp>
        <p:nvSpPr>
          <p:cNvPr id="20" name="Image"/>
          <p:cNvSpPr>
            <a:spLocks noGrp="1"/>
          </p:cNvSpPr>
          <p:nvPr>
            <p:ph type="pic" idx="13"/>
          </p:nvPr>
        </p:nvSpPr>
        <p:spPr>
          <a:xfrm>
            <a:off x="3124200" y="-38100"/>
            <a:ext cx="18135600" cy="12096698"/>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Заголовок — по центру">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Фото — вертикально">
    <p:spTree>
      <p:nvGrpSpPr>
        <p:cNvPr id="1" name=""/>
        <p:cNvGrpSpPr/>
        <p:nvPr/>
      </p:nvGrpSpPr>
      <p:grpSpPr>
        <a:xfrm>
          <a:off x="0" y="0"/>
          <a:ext cx="0" cy="0"/>
          <a:chOff x="0" y="0"/>
          <a:chExt cx="0" cy="0"/>
        </a:xfrm>
      </p:grpSpPr>
      <p:sp>
        <p:nvSpPr>
          <p:cNvPr id="38" name="Image"/>
          <p:cNvSpPr>
            <a:spLocks noGrp="1"/>
          </p:cNvSpPr>
          <p:nvPr>
            <p:ph type="pic" idx="13"/>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Заголовок — сверху">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Заголовок и пункты">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Заголовок, пункты и фото">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Пункты">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Фото — 3 шт.">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10C88C59-912B-4AB2-AD66-7B5160043126}"/>
              </a:ext>
            </a:extLst>
          </p:cNvPr>
          <p:cNvGrpSpPr/>
          <p:nvPr/>
        </p:nvGrpSpPr>
        <p:grpSpPr>
          <a:xfrm>
            <a:off x="1643656" y="1024628"/>
            <a:ext cx="21576999" cy="10273660"/>
            <a:chOff x="1643656" y="1024628"/>
            <a:chExt cx="21576999" cy="10273660"/>
          </a:xfrm>
        </p:grpSpPr>
        <p:grpSp>
          <p:nvGrpSpPr>
            <p:cNvPr id="2769" name="Group"/>
            <p:cNvGrpSpPr/>
            <p:nvPr/>
          </p:nvGrpSpPr>
          <p:grpSpPr>
            <a:xfrm>
              <a:off x="19976585" y="1024628"/>
              <a:ext cx="3244070" cy="682285"/>
              <a:chOff x="0" y="0"/>
              <a:chExt cx="3244069" cy="682283"/>
            </a:xfrm>
          </p:grpSpPr>
          <p:sp>
            <p:nvSpPr>
              <p:cNvPr id="2767" name="Template by HiSlide.io"/>
              <p:cNvSpPr txBox="1"/>
              <p:nvPr/>
            </p:nvSpPr>
            <p:spPr>
              <a:xfrm>
                <a:off x="178883" y="0"/>
                <a:ext cx="3065187" cy="4572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a:latin typeface="Barlow Medium"/>
                    <a:ea typeface="Barlow Medium"/>
                    <a:cs typeface="Barlow Medium"/>
                    <a:sym typeface="Barlow Medium"/>
                  </a:rPr>
                  <a:t>Template by</a:t>
                </a:r>
                <a:r>
                  <a:t> </a:t>
                </a:r>
                <a:r>
                  <a:rPr>
                    <a:hlinkClick r:id="rId2"/>
                  </a:rPr>
                  <a:t>HiSlide.io</a:t>
                </a:r>
              </a:p>
            </p:txBody>
          </p:sp>
          <p:sp>
            <p:nvSpPr>
              <p:cNvPr id="2768" name="PowerPoint - Keynote - Google Slides"/>
              <p:cNvSpPr txBox="1"/>
              <p:nvPr/>
            </p:nvSpPr>
            <p:spPr>
              <a:xfrm>
                <a:off x="0" y="415583"/>
                <a:ext cx="3219755" cy="2667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nvGrpSpPr>
            <p:cNvPr id="2772" name="Group"/>
            <p:cNvGrpSpPr/>
            <p:nvPr/>
          </p:nvGrpSpPr>
          <p:grpSpPr>
            <a:xfrm>
              <a:off x="14070817" y="4233231"/>
              <a:ext cx="8698418" cy="5094624"/>
              <a:chOff x="-10751" y="0"/>
              <a:chExt cx="8698417" cy="5094622"/>
            </a:xfrm>
          </p:grpSpPr>
          <p:sp>
            <p:nvSpPr>
              <p:cNvPr id="2770" name="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
              <p:cNvSpPr txBox="1"/>
              <p:nvPr/>
            </p:nvSpPr>
            <p:spPr>
              <a:xfrm>
                <a:off x="0" y="1183022"/>
                <a:ext cx="8687667" cy="3911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t>popularised</a:t>
                </a:r>
                <a:r>
                  <a:rPr dirty="0"/>
                  <a:t> in the 1960s with the release of </a:t>
                </a:r>
                <a:r>
                  <a:rPr dirty="0" err="1"/>
                  <a:t>Letraset</a:t>
                </a:r>
                <a:r>
                  <a:rPr dirty="0"/>
                  <a:t> sheets containing Lorem Ipsum passages, and more recently with desktop publishing software like Aldus PageMaker including versions of Lorem Ipsum.</a:t>
                </a:r>
              </a:p>
            </p:txBody>
          </p:sp>
          <p:sp>
            <p:nvSpPr>
              <p:cNvPr id="2771" name="Maslow’s Hierarchy of Needs"/>
              <p:cNvSpPr txBox="1"/>
              <p:nvPr/>
            </p:nvSpPr>
            <p:spPr>
              <a:xfrm>
                <a:off x="-10752" y="0"/>
                <a:ext cx="8521027" cy="8001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t>Maslow’s Hierarchy of Needs</a:t>
                </a:r>
              </a:p>
            </p:txBody>
          </p:sp>
        </p:grpSp>
        <p:grpSp>
          <p:nvGrpSpPr>
            <p:cNvPr id="2793" name="Group"/>
            <p:cNvGrpSpPr/>
            <p:nvPr/>
          </p:nvGrpSpPr>
          <p:grpSpPr>
            <a:xfrm>
              <a:off x="1643656" y="2507208"/>
              <a:ext cx="11669722" cy="8791080"/>
              <a:chOff x="0" y="0"/>
              <a:chExt cx="11669721" cy="8791078"/>
            </a:xfrm>
          </p:grpSpPr>
          <p:sp>
            <p:nvSpPr>
              <p:cNvPr id="2773" name="Shape"/>
              <p:cNvSpPr/>
              <p:nvPr/>
            </p:nvSpPr>
            <p:spPr>
              <a:xfrm>
                <a:off x="3558139" y="8599"/>
                <a:ext cx="4548183" cy="1675930"/>
              </a:xfrm>
              <a:custGeom>
                <a:avLst/>
                <a:gdLst/>
                <a:ahLst/>
                <a:cxnLst>
                  <a:cxn ang="0">
                    <a:pos x="wd2" y="hd2"/>
                  </a:cxn>
                  <a:cxn ang="5400000">
                    <a:pos x="wd2" y="hd2"/>
                  </a:cxn>
                  <a:cxn ang="10800000">
                    <a:pos x="wd2" y="hd2"/>
                  </a:cxn>
                  <a:cxn ang="16200000">
                    <a:pos x="wd2" y="hd2"/>
                  </a:cxn>
                </a:cxnLst>
                <a:rect l="0" t="0" r="r" b="b"/>
                <a:pathLst>
                  <a:path w="21600" h="21600" extrusionOk="0">
                    <a:moveTo>
                      <a:pt x="3964" y="0"/>
                    </a:moveTo>
                    <a:lnTo>
                      <a:pt x="17581" y="0"/>
                    </a:lnTo>
                    <a:lnTo>
                      <a:pt x="21600" y="21599"/>
                    </a:lnTo>
                    <a:lnTo>
                      <a:pt x="0" y="21600"/>
                    </a:lnTo>
                    <a:lnTo>
                      <a:pt x="3964" y="0"/>
                    </a:ln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74" name="Shape"/>
              <p:cNvSpPr/>
              <p:nvPr/>
            </p:nvSpPr>
            <p:spPr>
              <a:xfrm>
                <a:off x="4392105" y="1858491"/>
                <a:ext cx="4598984" cy="1587029"/>
              </a:xfrm>
              <a:custGeom>
                <a:avLst/>
                <a:gdLst/>
                <a:ahLst/>
                <a:cxnLst>
                  <a:cxn ang="0">
                    <a:pos x="wd2" y="hd2"/>
                  </a:cxn>
                  <a:cxn ang="5400000">
                    <a:pos x="wd2" y="hd2"/>
                  </a:cxn>
                  <a:cxn ang="10800000">
                    <a:pos x="wd2" y="hd2"/>
                  </a:cxn>
                  <a:cxn ang="16200000">
                    <a:pos x="wd2" y="hd2"/>
                  </a:cxn>
                </a:cxnLst>
                <a:rect l="0" t="0" r="r" b="b"/>
                <a:pathLst>
                  <a:path w="21600" h="21600" extrusionOk="0">
                    <a:moveTo>
                      <a:pt x="3741" y="0"/>
                    </a:moveTo>
                    <a:lnTo>
                      <a:pt x="17864" y="0"/>
                    </a:lnTo>
                    <a:lnTo>
                      <a:pt x="21600" y="21599"/>
                    </a:lnTo>
                    <a:lnTo>
                      <a:pt x="0" y="21600"/>
                    </a:lnTo>
                    <a:lnTo>
                      <a:pt x="3741" y="0"/>
                    </a:lnTo>
                    <a:close/>
                  </a:path>
                </a:pathLst>
              </a:custGeom>
              <a:solidFill>
                <a:schemeClr val="accent4">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75" name="Shape"/>
              <p:cNvSpPr/>
              <p:nvPr/>
            </p:nvSpPr>
            <p:spPr>
              <a:xfrm>
                <a:off x="4150441" y="3633192"/>
                <a:ext cx="5721164" cy="1574925"/>
              </a:xfrm>
              <a:custGeom>
                <a:avLst/>
                <a:gdLst/>
                <a:ahLst/>
                <a:cxnLst>
                  <a:cxn ang="0">
                    <a:pos x="wd2" y="hd2"/>
                  </a:cxn>
                  <a:cxn ang="5400000">
                    <a:pos x="wd2" y="hd2"/>
                  </a:cxn>
                  <a:cxn ang="10800000">
                    <a:pos x="wd2" y="hd2"/>
                  </a:cxn>
                  <a:cxn ang="16200000">
                    <a:pos x="wd2" y="hd2"/>
                  </a:cxn>
                </a:cxnLst>
                <a:rect l="0" t="0" r="r" b="b"/>
                <a:pathLst>
                  <a:path w="21600" h="21600" extrusionOk="0">
                    <a:moveTo>
                      <a:pt x="2995" y="0"/>
                    </a:moveTo>
                    <a:lnTo>
                      <a:pt x="18600" y="0"/>
                    </a:lnTo>
                    <a:lnTo>
                      <a:pt x="21600" y="21600"/>
                    </a:lnTo>
                    <a:lnTo>
                      <a:pt x="0" y="21579"/>
                    </a:lnTo>
                    <a:lnTo>
                      <a:pt x="2995" y="0"/>
                    </a:lnTo>
                    <a:close/>
                  </a:path>
                </a:pathLst>
              </a:custGeom>
              <a:solidFill>
                <a:schemeClr val="accent3">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76" name="Shape"/>
              <p:cNvSpPr/>
              <p:nvPr/>
            </p:nvSpPr>
            <p:spPr>
              <a:xfrm>
                <a:off x="3273574" y="5387925"/>
                <a:ext cx="7472323" cy="1564879"/>
              </a:xfrm>
              <a:custGeom>
                <a:avLst/>
                <a:gdLst/>
                <a:ahLst/>
                <a:cxnLst>
                  <a:cxn ang="0">
                    <a:pos x="wd2" y="hd2"/>
                  </a:cxn>
                  <a:cxn ang="5400000">
                    <a:pos x="wd2" y="hd2"/>
                  </a:cxn>
                  <a:cxn ang="10800000">
                    <a:pos x="wd2" y="hd2"/>
                  </a:cxn>
                  <a:cxn ang="16200000">
                    <a:pos x="wd2" y="hd2"/>
                  </a:cxn>
                </a:cxnLst>
                <a:rect l="0" t="0" r="r" b="b"/>
                <a:pathLst>
                  <a:path w="21600" h="21600" extrusionOk="0">
                    <a:moveTo>
                      <a:pt x="2299" y="0"/>
                    </a:moveTo>
                    <a:lnTo>
                      <a:pt x="19351" y="0"/>
                    </a:lnTo>
                    <a:lnTo>
                      <a:pt x="21600" y="21600"/>
                    </a:lnTo>
                    <a:lnTo>
                      <a:pt x="0" y="21600"/>
                    </a:lnTo>
                    <a:lnTo>
                      <a:pt x="2299" y="0"/>
                    </a:lnTo>
                    <a:close/>
                  </a:path>
                </a:pathLst>
              </a:custGeom>
              <a:solidFill>
                <a:schemeClr val="accent2">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77" name="Shape"/>
              <p:cNvSpPr/>
              <p:nvPr/>
            </p:nvSpPr>
            <p:spPr>
              <a:xfrm>
                <a:off x="2353733" y="7135291"/>
                <a:ext cx="9315989" cy="1655788"/>
              </a:xfrm>
              <a:custGeom>
                <a:avLst/>
                <a:gdLst/>
                <a:ahLst/>
                <a:cxnLst>
                  <a:cxn ang="0">
                    <a:pos x="wd2" y="hd2"/>
                  </a:cxn>
                  <a:cxn ang="5400000">
                    <a:pos x="wd2" y="hd2"/>
                  </a:cxn>
                  <a:cxn ang="10800000">
                    <a:pos x="wd2" y="hd2"/>
                  </a:cxn>
                  <a:cxn ang="16200000">
                    <a:pos x="wd2" y="hd2"/>
                  </a:cxn>
                </a:cxnLst>
                <a:rect l="0" t="0" r="r" b="b"/>
                <a:pathLst>
                  <a:path w="21600" h="21600" extrusionOk="0">
                    <a:moveTo>
                      <a:pt x="1937" y="0"/>
                    </a:moveTo>
                    <a:lnTo>
                      <a:pt x="19696" y="0"/>
                    </a:lnTo>
                    <a:lnTo>
                      <a:pt x="21600" y="21600"/>
                    </a:lnTo>
                    <a:lnTo>
                      <a:pt x="0" y="21600"/>
                    </a:lnTo>
                    <a:lnTo>
                      <a:pt x="1937" y="0"/>
                    </a:ln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78" name="Triangle"/>
              <p:cNvSpPr/>
              <p:nvPr/>
            </p:nvSpPr>
            <p:spPr>
              <a:xfrm>
                <a:off x="3561896" y="0"/>
                <a:ext cx="1684514" cy="1684529"/>
              </a:xfrm>
              <a:custGeom>
                <a:avLst/>
                <a:gdLst/>
                <a:ahLst/>
                <a:cxnLst>
                  <a:cxn ang="0">
                    <a:pos x="wd2" y="hd2"/>
                  </a:cxn>
                  <a:cxn ang="5400000">
                    <a:pos x="wd2" y="hd2"/>
                  </a:cxn>
                  <a:cxn ang="10800000">
                    <a:pos x="wd2" y="hd2"/>
                  </a:cxn>
                  <a:cxn ang="16200000">
                    <a:pos x="wd2" y="hd2"/>
                  </a:cxn>
                </a:cxnLst>
                <a:rect l="0" t="0" r="r" b="b"/>
                <a:pathLst>
                  <a:path w="21600" h="21600" extrusionOk="0">
                    <a:moveTo>
                      <a:pt x="0" y="21509"/>
                    </a:moveTo>
                    <a:lnTo>
                      <a:pt x="10738" y="0"/>
                    </a:lnTo>
                    <a:lnTo>
                      <a:pt x="21600" y="21600"/>
                    </a:lnTo>
                    <a:lnTo>
                      <a:pt x="0" y="21509"/>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2779" name="Shape"/>
              <p:cNvSpPr/>
              <p:nvPr/>
            </p:nvSpPr>
            <p:spPr>
              <a:xfrm>
                <a:off x="2673372" y="1858491"/>
                <a:ext cx="3455984" cy="1587029"/>
              </a:xfrm>
              <a:custGeom>
                <a:avLst/>
                <a:gdLst/>
                <a:ahLst/>
                <a:cxnLst>
                  <a:cxn ang="0">
                    <a:pos x="wd2" y="hd2"/>
                  </a:cxn>
                  <a:cxn ang="5400000">
                    <a:pos x="wd2" y="hd2"/>
                  </a:cxn>
                  <a:cxn ang="10800000">
                    <a:pos x="wd2" y="hd2"/>
                  </a:cxn>
                  <a:cxn ang="16200000">
                    <a:pos x="wd2" y="hd2"/>
                  </a:cxn>
                </a:cxnLst>
                <a:rect l="0" t="0" r="r" b="b"/>
                <a:pathLst>
                  <a:path w="21600" h="21600" extrusionOk="0">
                    <a:moveTo>
                      <a:pt x="4978" y="0"/>
                    </a:moveTo>
                    <a:lnTo>
                      <a:pt x="16628" y="0"/>
                    </a:lnTo>
                    <a:lnTo>
                      <a:pt x="21600" y="21599"/>
                    </a:lnTo>
                    <a:lnTo>
                      <a:pt x="0" y="21600"/>
                    </a:lnTo>
                    <a:lnTo>
                      <a:pt x="4978" y="0"/>
                    </a:ln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80" name="Shape"/>
              <p:cNvSpPr/>
              <p:nvPr/>
            </p:nvSpPr>
            <p:spPr>
              <a:xfrm>
                <a:off x="1796708" y="3633192"/>
                <a:ext cx="5213164" cy="1574925"/>
              </a:xfrm>
              <a:custGeom>
                <a:avLst/>
                <a:gdLst/>
                <a:ahLst/>
                <a:cxnLst>
                  <a:cxn ang="0">
                    <a:pos x="wd2" y="hd2"/>
                  </a:cxn>
                  <a:cxn ang="5400000">
                    <a:pos x="wd2" y="hd2"/>
                  </a:cxn>
                  <a:cxn ang="10800000">
                    <a:pos x="wd2" y="hd2"/>
                  </a:cxn>
                  <a:cxn ang="16200000">
                    <a:pos x="wd2" y="hd2"/>
                  </a:cxn>
                </a:cxnLst>
                <a:rect l="0" t="0" r="r" b="b"/>
                <a:pathLst>
                  <a:path w="21600" h="21600" extrusionOk="0">
                    <a:moveTo>
                      <a:pt x="3287" y="0"/>
                    </a:moveTo>
                    <a:lnTo>
                      <a:pt x="18308" y="0"/>
                    </a:lnTo>
                    <a:lnTo>
                      <a:pt x="21600" y="21600"/>
                    </a:lnTo>
                    <a:lnTo>
                      <a:pt x="0" y="21579"/>
                    </a:lnTo>
                    <a:lnTo>
                      <a:pt x="3287" y="0"/>
                    </a:ln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81" name="Shape"/>
              <p:cNvSpPr/>
              <p:nvPr/>
            </p:nvSpPr>
            <p:spPr>
              <a:xfrm>
                <a:off x="919841" y="5387925"/>
                <a:ext cx="6964322" cy="1564879"/>
              </a:xfrm>
              <a:custGeom>
                <a:avLst/>
                <a:gdLst/>
                <a:ahLst/>
                <a:cxnLst>
                  <a:cxn ang="0">
                    <a:pos x="wd2" y="hd2"/>
                  </a:cxn>
                  <a:cxn ang="5400000">
                    <a:pos x="wd2" y="hd2"/>
                  </a:cxn>
                  <a:cxn ang="10800000">
                    <a:pos x="wd2" y="hd2"/>
                  </a:cxn>
                  <a:cxn ang="16200000">
                    <a:pos x="wd2" y="hd2"/>
                  </a:cxn>
                </a:cxnLst>
                <a:rect l="0" t="0" r="r" b="b"/>
                <a:pathLst>
                  <a:path w="21600" h="21600" extrusionOk="0">
                    <a:moveTo>
                      <a:pt x="2466" y="0"/>
                    </a:moveTo>
                    <a:lnTo>
                      <a:pt x="19187" y="0"/>
                    </a:lnTo>
                    <a:lnTo>
                      <a:pt x="21600" y="21600"/>
                    </a:lnTo>
                    <a:lnTo>
                      <a:pt x="0" y="21600"/>
                    </a:lnTo>
                    <a:lnTo>
                      <a:pt x="2466" y="0"/>
                    </a:ln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82" name="Shape"/>
              <p:cNvSpPr/>
              <p:nvPr/>
            </p:nvSpPr>
            <p:spPr>
              <a:xfrm>
                <a:off x="0" y="7135291"/>
                <a:ext cx="8807988" cy="1655788"/>
              </a:xfrm>
              <a:custGeom>
                <a:avLst/>
                <a:gdLst/>
                <a:ahLst/>
                <a:cxnLst>
                  <a:cxn ang="0">
                    <a:pos x="wd2" y="hd2"/>
                  </a:cxn>
                  <a:cxn ang="5400000">
                    <a:pos x="wd2" y="hd2"/>
                  </a:cxn>
                  <a:cxn ang="10800000">
                    <a:pos x="wd2" y="hd2"/>
                  </a:cxn>
                  <a:cxn ang="16200000">
                    <a:pos x="wd2" y="hd2"/>
                  </a:cxn>
                </a:cxnLst>
                <a:rect l="0" t="0" r="r" b="b"/>
                <a:pathLst>
                  <a:path w="21600" h="21600" extrusionOk="0">
                    <a:moveTo>
                      <a:pt x="2049" y="0"/>
                    </a:moveTo>
                    <a:lnTo>
                      <a:pt x="19586" y="0"/>
                    </a:lnTo>
                    <a:lnTo>
                      <a:pt x="21600" y="21600"/>
                    </a:lnTo>
                    <a:lnTo>
                      <a:pt x="0" y="21600"/>
                    </a:lnTo>
                    <a:lnTo>
                      <a:pt x="2049" y="0"/>
                    </a:ln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783" name="Physiological"/>
              <p:cNvSpPr txBox="1"/>
              <p:nvPr/>
            </p:nvSpPr>
            <p:spPr>
              <a:xfrm>
                <a:off x="4369126" y="7488249"/>
                <a:ext cx="3455983"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2C3540"/>
                    </a:solidFill>
                    <a:latin typeface="Barlow Bold"/>
                    <a:ea typeface="Barlow Bold"/>
                    <a:cs typeface="Barlow Bold"/>
                    <a:sym typeface="Barlow Bold"/>
                  </a:defRPr>
                </a:lvl1pPr>
              </a:lstStyle>
              <a:p>
                <a:r>
                  <a:t>Physiological</a:t>
                </a:r>
              </a:p>
            </p:txBody>
          </p:sp>
          <p:sp>
            <p:nvSpPr>
              <p:cNvPr id="2784" name="The need for Air, Food, Water, Health"/>
              <p:cNvSpPr txBox="1"/>
              <p:nvPr/>
            </p:nvSpPr>
            <p:spPr>
              <a:xfrm>
                <a:off x="4369126" y="7989175"/>
                <a:ext cx="4652344" cy="3473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2C3540"/>
                    </a:solidFill>
                    <a:latin typeface="Barlow Bold"/>
                    <a:ea typeface="Barlow Bold"/>
                    <a:cs typeface="Barlow Bold"/>
                    <a:sym typeface="Barlow Bold"/>
                  </a:defRPr>
                </a:lvl1pPr>
              </a:lstStyle>
              <a:p>
                <a:r>
                  <a:t>The need for Air, Food, Water, Health</a:t>
                </a:r>
              </a:p>
            </p:txBody>
          </p:sp>
          <p:sp>
            <p:nvSpPr>
              <p:cNvPr id="2785" name="Safety"/>
              <p:cNvSpPr txBox="1"/>
              <p:nvPr/>
            </p:nvSpPr>
            <p:spPr>
              <a:xfrm>
                <a:off x="4369126" y="5720829"/>
                <a:ext cx="3455983"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FFFFFF"/>
                    </a:solidFill>
                    <a:latin typeface="Barlow Bold"/>
                    <a:ea typeface="Barlow Bold"/>
                    <a:cs typeface="Barlow Bold"/>
                    <a:sym typeface="Barlow Bold"/>
                  </a:defRPr>
                </a:lvl1pPr>
              </a:lstStyle>
              <a:p>
                <a:r>
                  <a:t>Safety</a:t>
                </a:r>
              </a:p>
            </p:txBody>
          </p:sp>
          <p:sp>
            <p:nvSpPr>
              <p:cNvPr id="2786" name="The need for Safety, Shelter, Stability"/>
              <p:cNvSpPr txBox="1"/>
              <p:nvPr/>
            </p:nvSpPr>
            <p:spPr>
              <a:xfrm>
                <a:off x="4369126" y="6221754"/>
                <a:ext cx="4652344" cy="347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FFFFFF"/>
                    </a:solidFill>
                    <a:latin typeface="Barlow Bold"/>
                    <a:ea typeface="Barlow Bold"/>
                    <a:cs typeface="Barlow Bold"/>
                    <a:sym typeface="Barlow Bold"/>
                  </a:defRPr>
                </a:lvl1pPr>
              </a:lstStyle>
              <a:p>
                <a:r>
                  <a:t>The need for Safety, Shelter, Stability</a:t>
                </a:r>
              </a:p>
            </p:txBody>
          </p:sp>
          <p:sp>
            <p:nvSpPr>
              <p:cNvPr id="2787" name="Social"/>
              <p:cNvSpPr txBox="1"/>
              <p:nvPr/>
            </p:nvSpPr>
            <p:spPr>
              <a:xfrm>
                <a:off x="4369126" y="3953407"/>
                <a:ext cx="3455983"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FFFFFF"/>
                    </a:solidFill>
                    <a:latin typeface="Barlow Bold"/>
                    <a:ea typeface="Barlow Bold"/>
                    <a:cs typeface="Barlow Bold"/>
                    <a:sym typeface="Barlow Bold"/>
                  </a:defRPr>
                </a:lvl1pPr>
              </a:lstStyle>
              <a:p>
                <a:r>
                  <a:t>Social</a:t>
                </a:r>
              </a:p>
            </p:txBody>
          </p:sp>
          <p:sp>
            <p:nvSpPr>
              <p:cNvPr id="2788" name="The need for Love, Belonging, Inclusion"/>
              <p:cNvSpPr txBox="1"/>
              <p:nvPr/>
            </p:nvSpPr>
            <p:spPr>
              <a:xfrm>
                <a:off x="4369126" y="4454333"/>
                <a:ext cx="4652344" cy="347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FFFFFF"/>
                    </a:solidFill>
                    <a:latin typeface="Barlow Bold"/>
                    <a:ea typeface="Barlow Bold"/>
                    <a:cs typeface="Barlow Bold"/>
                    <a:sym typeface="Barlow Bold"/>
                  </a:defRPr>
                </a:lvl1pPr>
              </a:lstStyle>
              <a:p>
                <a:r>
                  <a:t>The need for Love, Belonging, Inclusion</a:t>
                </a:r>
              </a:p>
            </p:txBody>
          </p:sp>
          <p:sp>
            <p:nvSpPr>
              <p:cNvPr id="2789" name="Ego"/>
              <p:cNvSpPr txBox="1"/>
              <p:nvPr/>
            </p:nvSpPr>
            <p:spPr>
              <a:xfrm>
                <a:off x="4369126" y="2060238"/>
                <a:ext cx="3455983"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FFFFFF"/>
                    </a:solidFill>
                    <a:latin typeface="Barlow Bold"/>
                    <a:ea typeface="Barlow Bold"/>
                    <a:cs typeface="Barlow Bold"/>
                    <a:sym typeface="Barlow Bold"/>
                  </a:defRPr>
                </a:lvl1pPr>
              </a:lstStyle>
              <a:p>
                <a:r>
                  <a:t>Ego</a:t>
                </a:r>
              </a:p>
            </p:txBody>
          </p:sp>
          <p:sp>
            <p:nvSpPr>
              <p:cNvPr id="2790" name="The need for Self-esteem, Power, Control, Recognition"/>
              <p:cNvSpPr txBox="1"/>
              <p:nvPr/>
            </p:nvSpPr>
            <p:spPr>
              <a:xfrm>
                <a:off x="4369126" y="2561164"/>
                <a:ext cx="2764428" cy="6807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FFFFFF"/>
                    </a:solidFill>
                    <a:latin typeface="Barlow Bold"/>
                    <a:ea typeface="Barlow Bold"/>
                    <a:cs typeface="Barlow Bold"/>
                    <a:sym typeface="Barlow Bold"/>
                  </a:defRPr>
                </a:lvl1pPr>
              </a:lstStyle>
              <a:p>
                <a:r>
                  <a:t>The need for Self-esteem, Power, Control, Recognition</a:t>
                </a:r>
              </a:p>
            </p:txBody>
          </p:sp>
          <p:sp>
            <p:nvSpPr>
              <p:cNvPr id="2791" name="Self Actualisation"/>
              <p:cNvSpPr txBox="1"/>
              <p:nvPr/>
            </p:nvSpPr>
            <p:spPr>
              <a:xfrm>
                <a:off x="4369126" y="316818"/>
                <a:ext cx="2660230"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2C3540"/>
                    </a:solidFill>
                    <a:latin typeface="Barlow Bold"/>
                    <a:ea typeface="Barlow Bold"/>
                    <a:cs typeface="Barlow Bold"/>
                    <a:sym typeface="Barlow Bold"/>
                  </a:defRPr>
                </a:lvl1pPr>
              </a:lstStyle>
              <a:p>
                <a:r>
                  <a:t>Self Actualisation</a:t>
                </a:r>
              </a:p>
            </p:txBody>
          </p:sp>
          <p:sp>
            <p:nvSpPr>
              <p:cNvPr id="2792" name="The need for Growth, Creativity, Development"/>
              <p:cNvSpPr txBox="1"/>
              <p:nvPr/>
            </p:nvSpPr>
            <p:spPr>
              <a:xfrm>
                <a:off x="4369126" y="817743"/>
                <a:ext cx="2660230" cy="70041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noAutofit/>
              </a:bodyPr>
              <a:lstStyle>
                <a:lvl1pPr algn="l">
                  <a:defRPr sz="1600" b="0">
                    <a:solidFill>
                      <a:srgbClr val="2C3540"/>
                    </a:solidFill>
                    <a:latin typeface="Barlow Bold"/>
                    <a:ea typeface="Barlow Bold"/>
                    <a:cs typeface="Barlow Bold"/>
                    <a:sym typeface="Barlow Bold"/>
                  </a:defRPr>
                </a:lvl1pPr>
              </a:lstStyle>
              <a:p>
                <a:r>
                  <a:t>The need for Growth, Creativity, Development</a:t>
                </a:r>
              </a:p>
            </p:txBody>
          </p:sp>
        </p:grpSp>
      </p:grpSp>
    </p:spTree>
  </p:cSld>
  <p:clrMapOvr>
    <a:masterClrMapping/>
  </p:clrMapOvr>
  <p:transition spd="med"/>
</p:sld>
</file>

<file path=ppt/theme/theme1.xml><?xml version="1.0" encoding="utf-8"?>
<a:theme xmlns:a="http://schemas.openxmlformats.org/drawingml/2006/main" name="White">
  <a:themeElements>
    <a:clrScheme name="Pyramid">
      <a:dk1>
        <a:srgbClr val="2B363E"/>
      </a:dk1>
      <a:lt1>
        <a:srgbClr val="FEFFFE"/>
      </a:lt1>
      <a:dk2>
        <a:srgbClr val="8B909B"/>
      </a:dk2>
      <a:lt2>
        <a:srgbClr val="F3F5F6"/>
      </a:lt2>
      <a:accent1>
        <a:srgbClr val="FECC41"/>
      </a:accent1>
      <a:accent2>
        <a:srgbClr val="FA7471"/>
      </a:accent2>
      <a:accent3>
        <a:srgbClr val="239AF6"/>
      </a:accent3>
      <a:accent4>
        <a:srgbClr val="924883"/>
      </a:accent4>
      <a:accent5>
        <a:srgbClr val="9BCAFA"/>
      </a:accent5>
      <a:accent6>
        <a:srgbClr val="D5D9DB"/>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5400" cap="flat">
          <a:solidFill>
            <a:srgbClr val="D6D7DA"/>
          </a:solidFill>
          <a:prstDash val="solid"/>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208</TotalTime>
  <Words>164</Words>
  <Application>Microsoft Office PowerPoint</Application>
  <PresentationFormat>Personalizado</PresentationFormat>
  <Paragraphs>14</Paragraphs>
  <Slides>1</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1</cp:lastModifiedBy>
  <cp:revision>23</cp:revision>
  <dcterms:modified xsi:type="dcterms:W3CDTF">2020-02-08T23:57:05Z</dcterms:modified>
</cp:coreProperties>
</file>