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8D0BFE1-8A12-0449-A72E-430EC723CDE2}"/>
              </a:ext>
            </a:extLst>
          </p:cNvPr>
          <p:cNvGrpSpPr/>
          <p:nvPr/>
        </p:nvGrpSpPr>
        <p:grpSpPr>
          <a:xfrm>
            <a:off x="3244850" y="1024628"/>
            <a:ext cx="19975806" cy="10921569"/>
            <a:chOff x="3244850" y="1024628"/>
            <a:chExt cx="19975806" cy="10921569"/>
          </a:xfrm>
        </p:grpSpPr>
        <p:graphicFrame>
          <p:nvGraphicFramePr>
            <p:cNvPr id="150" name="Table"/>
            <p:cNvGraphicFramePr/>
            <p:nvPr>
              <p:extLst>
                <p:ext uri="{D42A27DB-BD31-4B8C-83A1-F6EECF244321}">
                  <p14:modId xmlns:p14="http://schemas.microsoft.com/office/powerpoint/2010/main" val="1961962496"/>
                </p:ext>
              </p:extLst>
            </p:nvPr>
          </p:nvGraphicFramePr>
          <p:xfrm>
            <a:off x="3246970" y="3890830"/>
            <a:ext cx="17890061" cy="8055367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55572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849709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SUN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MON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TUE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WED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THU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FRI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SAT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6CF6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F6CF6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1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</a:tbl>
            </a:graphicData>
          </a:graphic>
        </p:graphicFrame>
        <p:sp>
          <p:nvSpPr>
            <p:cNvPr id="151" name="Shape"/>
            <p:cNvSpPr/>
            <p:nvPr/>
          </p:nvSpPr>
          <p:spPr>
            <a:xfrm>
              <a:off x="3244850" y="2569897"/>
              <a:ext cx="17894300" cy="133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2" y="0"/>
                  </a:moveTo>
                  <a:cubicBezTo>
                    <a:pt x="301" y="0"/>
                    <a:pt x="263" y="0"/>
                    <a:pt x="231" y="30"/>
                  </a:cubicBezTo>
                  <a:cubicBezTo>
                    <a:pt x="199" y="59"/>
                    <a:pt x="172" y="117"/>
                    <a:pt x="145" y="231"/>
                  </a:cubicBezTo>
                  <a:cubicBezTo>
                    <a:pt x="115" y="377"/>
                    <a:pt x="89" y="606"/>
                    <a:pt x="67" y="899"/>
                  </a:cubicBezTo>
                  <a:cubicBezTo>
                    <a:pt x="45" y="1192"/>
                    <a:pt x="28" y="1549"/>
                    <a:pt x="17" y="1948"/>
                  </a:cubicBezTo>
                  <a:cubicBezTo>
                    <a:pt x="9" y="2313"/>
                    <a:pt x="4" y="2667"/>
                    <a:pt x="2" y="3100"/>
                  </a:cubicBezTo>
                  <a:cubicBezTo>
                    <a:pt x="0" y="3532"/>
                    <a:pt x="0" y="4042"/>
                    <a:pt x="0" y="4719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4738"/>
                  </a:lnTo>
                  <a:cubicBezTo>
                    <a:pt x="21600" y="4051"/>
                    <a:pt x="21600" y="3536"/>
                    <a:pt x="21598" y="3101"/>
                  </a:cubicBezTo>
                  <a:cubicBezTo>
                    <a:pt x="21596" y="2667"/>
                    <a:pt x="21591" y="2313"/>
                    <a:pt x="21583" y="1948"/>
                  </a:cubicBezTo>
                  <a:cubicBezTo>
                    <a:pt x="21572" y="1549"/>
                    <a:pt x="21555" y="1192"/>
                    <a:pt x="21533" y="899"/>
                  </a:cubicBezTo>
                  <a:cubicBezTo>
                    <a:pt x="21511" y="606"/>
                    <a:pt x="21485" y="377"/>
                    <a:pt x="21455" y="231"/>
                  </a:cubicBezTo>
                  <a:cubicBezTo>
                    <a:pt x="21428" y="116"/>
                    <a:pt x="21401" y="58"/>
                    <a:pt x="21369" y="29"/>
                  </a:cubicBezTo>
                  <a:cubicBezTo>
                    <a:pt x="21337" y="0"/>
                    <a:pt x="21299" y="0"/>
                    <a:pt x="21249" y="0"/>
                  </a:cubicBezTo>
                  <a:lnTo>
                    <a:pt x="353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accent1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2" name="May 2020"/>
            <p:cNvSpPr txBox="1"/>
            <p:nvPr/>
          </p:nvSpPr>
          <p:spPr>
            <a:xfrm>
              <a:off x="10338241" y="2957247"/>
              <a:ext cx="3707518" cy="558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May 2020</a:t>
              </a:r>
            </a:p>
          </p:txBody>
        </p: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007424D1-AE6D-FA4A-8B09-1D4B80861947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9" name="Template by HiSlide.io">
                <a:extLst>
                  <a:ext uri="{FF2B5EF4-FFF2-40B4-BE49-F238E27FC236}">
                    <a16:creationId xmlns:a16="http://schemas.microsoft.com/office/drawing/2014/main" id="{829A011E-18BF-AC4C-978F-D630E95389E9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0" name="PowerPoint - Keynote - Google Slides">
                <a:extLst>
                  <a:ext uri="{FF2B5EF4-FFF2-40B4-BE49-F238E27FC236}">
                    <a16:creationId xmlns:a16="http://schemas.microsoft.com/office/drawing/2014/main" id="{0A0F1585-2F10-284E-ACEF-365348A8EB00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5</cp:revision>
  <dcterms:modified xsi:type="dcterms:W3CDTF">2020-02-18T09:50:15Z</dcterms:modified>
</cp:coreProperties>
</file>