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6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60" d="100"/>
          <a:sy n="60" d="100"/>
        </p:scale>
        <p:origin x="80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— Иван Арсентьев"/>
          <p:cNvSpPr txBox="1">
            <a:spLocks noGrp="1"/>
          </p:cNvSpPr>
          <p:nvPr>
            <p:ph type="body" sz="quarter" idx="13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— Иван Арсентьев</a:t>
            </a:r>
          </a:p>
        </p:txBody>
      </p:sp>
      <p:sp>
        <p:nvSpPr>
          <p:cNvPr id="94" name="«Место ввода цитаты»."/>
          <p:cNvSpPr txBox="1">
            <a:spLocks noGrp="1"/>
          </p:cNvSpPr>
          <p:nvPr>
            <p:ph type="body" sz="quarter" idx="14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«Место ввода цитаты».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13"/>
          </p:nvPr>
        </p:nvSpPr>
        <p:spPr>
          <a:xfrm>
            <a:off x="0" y="0"/>
            <a:ext cx="24384000" cy="1626446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13"/>
          </p:nvPr>
        </p:nvSpPr>
        <p:spPr>
          <a:xfrm>
            <a:off x="3124200" y="-38100"/>
            <a:ext cx="18135600" cy="1209669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вертик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idx="13"/>
          </p:nvPr>
        </p:nvSpPr>
        <p:spPr>
          <a:xfrm>
            <a:off x="7950200" y="1104900"/>
            <a:ext cx="17259302" cy="115062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sz="half" idx="13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13"/>
          </p:nvPr>
        </p:nvSpPr>
        <p:spPr>
          <a:xfrm>
            <a:off x="15681340" y="7035800"/>
            <a:ext cx="8396678" cy="56007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Image"/>
          <p:cNvSpPr>
            <a:spLocks noGrp="1"/>
          </p:cNvSpPr>
          <p:nvPr>
            <p:ph type="pic" sz="quarter" idx="14"/>
          </p:nvPr>
        </p:nvSpPr>
        <p:spPr>
          <a:xfrm>
            <a:off x="15290800" y="1130300"/>
            <a:ext cx="8331200" cy="55541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Image"/>
          <p:cNvSpPr>
            <a:spLocks noGrp="1"/>
          </p:cNvSpPr>
          <p:nvPr>
            <p:ph type="pic" idx="15"/>
          </p:nvPr>
        </p:nvSpPr>
        <p:spPr>
          <a:xfrm>
            <a:off x="-3048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7D81FE6-C966-824E-8528-67D7CC37BC9F}"/>
              </a:ext>
            </a:extLst>
          </p:cNvPr>
          <p:cNvGrpSpPr/>
          <p:nvPr/>
        </p:nvGrpSpPr>
        <p:grpSpPr>
          <a:xfrm>
            <a:off x="3244850" y="1024628"/>
            <a:ext cx="19975806" cy="10921569"/>
            <a:chOff x="3244850" y="1024628"/>
            <a:chExt cx="19975806" cy="10921569"/>
          </a:xfrm>
        </p:grpSpPr>
        <p:graphicFrame>
          <p:nvGraphicFramePr>
            <p:cNvPr id="192" name="Table"/>
            <p:cNvGraphicFramePr/>
            <p:nvPr>
              <p:extLst>
                <p:ext uri="{D42A27DB-BD31-4B8C-83A1-F6EECF244321}">
                  <p14:modId xmlns:p14="http://schemas.microsoft.com/office/powerpoint/2010/main" val="2854920511"/>
                </p:ext>
              </p:extLst>
            </p:nvPr>
          </p:nvGraphicFramePr>
          <p:xfrm>
            <a:off x="3246970" y="3890830"/>
            <a:ext cx="17890061" cy="8055367"/>
          </p:xfrm>
          <a:graphic>
            <a:graphicData uri="http://schemas.openxmlformats.org/drawingml/2006/table">
              <a:tbl>
                <a:tblPr bandRow="1">
                  <a:tableStyleId>{4C3C2611-4C71-4FC5-86AE-919BDF0F9419}</a:tableStyleId>
                </a:tblPr>
                <a:tblGrid>
                  <a:gridCol w="2555723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555723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2555723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  <a:gridCol w="2555723">
                    <a:extLst>
                      <a:ext uri="{9D8B030D-6E8A-4147-A177-3AD203B41FA5}">
                        <a16:colId xmlns:a16="http://schemas.microsoft.com/office/drawing/2014/main" val="20003"/>
                      </a:ext>
                    </a:extLst>
                  </a:gridCol>
                  <a:gridCol w="2555723">
                    <a:extLst>
                      <a:ext uri="{9D8B030D-6E8A-4147-A177-3AD203B41FA5}">
                        <a16:colId xmlns:a16="http://schemas.microsoft.com/office/drawing/2014/main" val="20004"/>
                      </a:ext>
                    </a:extLst>
                  </a:gridCol>
                  <a:gridCol w="2555723">
                    <a:extLst>
                      <a:ext uri="{9D8B030D-6E8A-4147-A177-3AD203B41FA5}">
                        <a16:colId xmlns:a16="http://schemas.microsoft.com/office/drawing/2014/main" val="20005"/>
                      </a:ext>
                    </a:extLst>
                  </a:gridCol>
                  <a:gridCol w="2555723">
                    <a:extLst>
                      <a:ext uri="{9D8B030D-6E8A-4147-A177-3AD203B41FA5}">
                        <a16:colId xmlns:a16="http://schemas.microsoft.com/office/drawing/2014/main" val="20006"/>
                      </a:ext>
                    </a:extLst>
                  </a:gridCol>
                </a:tblGrid>
                <a:tr h="849709"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3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SUN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3">
                          <a:lumMod val="40000"/>
                          <a:lumOff val="6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3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MON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3">
                          <a:lumMod val="40000"/>
                          <a:lumOff val="6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3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TUE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3">
                          <a:lumMod val="40000"/>
                          <a:lumOff val="6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3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WED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3">
                          <a:lumMod val="40000"/>
                          <a:lumOff val="6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3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THU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3">
                          <a:lumMod val="40000"/>
                          <a:lumOff val="6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3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FRI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3">
                          <a:lumMod val="40000"/>
                          <a:lumOff val="6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3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SAT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3">
                          <a:lumMod val="40000"/>
                          <a:lumOff val="60000"/>
                        </a:schemeClr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1200943"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3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4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5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6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3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7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1200943"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3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8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9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10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12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13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3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14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  <a:tr h="1200943"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3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15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16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17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18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19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20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3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3"/>
                    </a:ext>
                  </a:extLst>
                </a:tr>
                <a:tr h="1200943"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3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22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23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24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25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26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27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3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28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4"/>
                    </a:ext>
                  </a:extLst>
                </a:tr>
                <a:tr h="1200943"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3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29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30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4D97EC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dirty="0">
                          <a:solidFill>
                            <a:schemeClr val="accent3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5"/>
                    </a:ext>
                  </a:extLst>
                </a:tr>
                <a:tr h="1200943"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4D97EE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dirty="0">
                          <a:solidFill>
                            <a:schemeClr val="accent3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4D97EC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dirty="0">
                          <a:solidFill>
                            <a:schemeClr val="accent3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6"/>
                    </a:ext>
                  </a:extLst>
                </a:tr>
              </a:tbl>
            </a:graphicData>
          </a:graphic>
        </p:graphicFrame>
        <p:sp>
          <p:nvSpPr>
            <p:cNvPr id="193" name="Shape"/>
            <p:cNvSpPr/>
            <p:nvPr/>
          </p:nvSpPr>
          <p:spPr>
            <a:xfrm>
              <a:off x="3244850" y="2569897"/>
              <a:ext cx="17894300" cy="1333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52" y="0"/>
                  </a:moveTo>
                  <a:cubicBezTo>
                    <a:pt x="301" y="0"/>
                    <a:pt x="263" y="0"/>
                    <a:pt x="231" y="30"/>
                  </a:cubicBezTo>
                  <a:cubicBezTo>
                    <a:pt x="199" y="59"/>
                    <a:pt x="172" y="117"/>
                    <a:pt x="145" y="231"/>
                  </a:cubicBezTo>
                  <a:cubicBezTo>
                    <a:pt x="115" y="377"/>
                    <a:pt x="89" y="606"/>
                    <a:pt x="67" y="899"/>
                  </a:cubicBezTo>
                  <a:cubicBezTo>
                    <a:pt x="45" y="1192"/>
                    <a:pt x="28" y="1549"/>
                    <a:pt x="17" y="1948"/>
                  </a:cubicBezTo>
                  <a:cubicBezTo>
                    <a:pt x="9" y="2313"/>
                    <a:pt x="4" y="2667"/>
                    <a:pt x="2" y="3100"/>
                  </a:cubicBezTo>
                  <a:cubicBezTo>
                    <a:pt x="0" y="3532"/>
                    <a:pt x="0" y="4042"/>
                    <a:pt x="0" y="4719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4738"/>
                  </a:lnTo>
                  <a:cubicBezTo>
                    <a:pt x="21600" y="4051"/>
                    <a:pt x="21600" y="3536"/>
                    <a:pt x="21598" y="3101"/>
                  </a:cubicBezTo>
                  <a:cubicBezTo>
                    <a:pt x="21596" y="2667"/>
                    <a:pt x="21591" y="2313"/>
                    <a:pt x="21583" y="1948"/>
                  </a:cubicBezTo>
                  <a:cubicBezTo>
                    <a:pt x="21572" y="1549"/>
                    <a:pt x="21555" y="1192"/>
                    <a:pt x="21533" y="899"/>
                  </a:cubicBezTo>
                  <a:cubicBezTo>
                    <a:pt x="21511" y="606"/>
                    <a:pt x="21485" y="377"/>
                    <a:pt x="21455" y="231"/>
                  </a:cubicBezTo>
                  <a:cubicBezTo>
                    <a:pt x="21428" y="116"/>
                    <a:pt x="21401" y="58"/>
                    <a:pt x="21369" y="29"/>
                  </a:cubicBezTo>
                  <a:cubicBezTo>
                    <a:pt x="21337" y="0"/>
                    <a:pt x="21299" y="0"/>
                    <a:pt x="21249" y="0"/>
                  </a:cubicBezTo>
                  <a:lnTo>
                    <a:pt x="353" y="0"/>
                  </a:lnTo>
                  <a:lnTo>
                    <a:pt x="352" y="0"/>
                  </a:lnTo>
                  <a:close/>
                </a:path>
              </a:pathLst>
            </a:custGeom>
            <a:solidFill>
              <a:schemeClr val="accent3"/>
            </a:solidFill>
            <a:ln w="25400">
              <a:solidFill>
                <a:schemeClr val="accent3"/>
              </a:solidFill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94" name="November 2020"/>
            <p:cNvSpPr txBox="1"/>
            <p:nvPr/>
          </p:nvSpPr>
          <p:spPr>
            <a:xfrm>
              <a:off x="10338241" y="2957247"/>
              <a:ext cx="3707518" cy="5588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November 2020</a:t>
              </a:r>
            </a:p>
          </p:txBody>
        </p:sp>
        <p:grpSp>
          <p:nvGrpSpPr>
            <p:cNvPr id="8" name="Group">
              <a:extLst>
                <a:ext uri="{FF2B5EF4-FFF2-40B4-BE49-F238E27FC236}">
                  <a16:creationId xmlns:a16="http://schemas.microsoft.com/office/drawing/2014/main" id="{FC6FD184-B176-474F-82D4-8D8D9E3B3913}"/>
                </a:ext>
              </a:extLst>
            </p:cNvPr>
            <p:cNvGrpSpPr/>
            <p:nvPr/>
          </p:nvGrpSpPr>
          <p:grpSpPr>
            <a:xfrm>
              <a:off x="19976585" y="1024628"/>
              <a:ext cx="3244071" cy="687453"/>
              <a:chOff x="0" y="0"/>
              <a:chExt cx="3244070" cy="687451"/>
            </a:xfrm>
          </p:grpSpPr>
          <p:sp>
            <p:nvSpPr>
              <p:cNvPr id="9" name="Template by HiSlide.io">
                <a:extLst>
                  <a:ext uri="{FF2B5EF4-FFF2-40B4-BE49-F238E27FC236}">
                    <a16:creationId xmlns:a16="http://schemas.microsoft.com/office/drawing/2014/main" id="{38CA472B-FC50-B04B-836F-DCC66706356D}"/>
                  </a:ext>
                </a:extLst>
              </p:cNvPr>
              <p:cNvSpPr txBox="1"/>
              <p:nvPr/>
            </p:nvSpPr>
            <p:spPr>
              <a:xfrm>
                <a:off x="178883" y="0"/>
                <a:ext cx="3065187" cy="4572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23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10" name="PowerPoint - Keynote - Google Slides">
                <a:extLst>
                  <a:ext uri="{FF2B5EF4-FFF2-40B4-BE49-F238E27FC236}">
                    <a16:creationId xmlns:a16="http://schemas.microsoft.com/office/drawing/2014/main" id="{C11876CD-E4C3-8743-8F3A-450FCC5AF104}"/>
                  </a:ext>
                </a:extLst>
              </p:cNvPr>
              <p:cNvSpPr txBox="1"/>
              <p:nvPr/>
            </p:nvSpPr>
            <p:spPr>
              <a:xfrm>
                <a:off x="0" y="415583"/>
                <a:ext cx="3219755" cy="27186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11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50</Words>
  <Application>Microsoft Macintosh PowerPoint</Application>
  <PresentationFormat>Custom</PresentationFormat>
  <Paragraphs>40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Anastasiya Ladoshkina</cp:lastModifiedBy>
  <cp:revision>5</cp:revision>
  <dcterms:modified xsi:type="dcterms:W3CDTF">2020-02-18T09:52:34Z</dcterms:modified>
</cp:coreProperties>
</file>