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19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1" y="1219199"/>
            <a:ext cx="13004801" cy="86743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66239" y="1198879"/>
            <a:ext cx="9672322" cy="645157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4240106" y="1808479"/>
            <a:ext cx="9204963" cy="61366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>
            <a:lvl1pPr>
              <a:defRPr sz="58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8363381" y="4971626"/>
            <a:ext cx="4478229" cy="2987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8155093" y="1822026"/>
            <a:ext cx="4443308" cy="29622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16256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D08F3FE-137E-D84E-AA77-32CCE1CC0F0B}"/>
              </a:ext>
            </a:extLst>
          </p:cNvPr>
          <p:cNvGrpSpPr/>
          <p:nvPr/>
        </p:nvGrpSpPr>
        <p:grpSpPr>
          <a:xfrm>
            <a:off x="1730586" y="775068"/>
            <a:ext cx="10514065" cy="7188183"/>
            <a:chOff x="1730586" y="775068"/>
            <a:chExt cx="10514065" cy="7188183"/>
          </a:xfrm>
        </p:grpSpPr>
        <p:grpSp>
          <p:nvGrpSpPr>
            <p:cNvPr id="202" name="Group"/>
            <p:cNvGrpSpPr/>
            <p:nvPr/>
          </p:nvGrpSpPr>
          <p:grpSpPr>
            <a:xfrm>
              <a:off x="1730586" y="2234212"/>
              <a:ext cx="9543630" cy="5729039"/>
              <a:chOff x="18344" y="0"/>
              <a:chExt cx="9543628" cy="5729038"/>
            </a:xfrm>
          </p:grpSpPr>
          <p:graphicFrame>
            <p:nvGraphicFramePr>
              <p:cNvPr id="199" name="Table"/>
              <p:cNvGraphicFramePr/>
              <p:nvPr>
                <p:extLst>
                  <p:ext uri="{D42A27DB-BD31-4B8C-83A1-F6EECF244321}">
                    <p14:modId xmlns:p14="http://schemas.microsoft.com/office/powerpoint/2010/main" val="1087015180"/>
                  </p:ext>
                </p:extLst>
              </p:nvPr>
            </p:nvGraphicFramePr>
            <p:xfrm>
              <a:off x="25403" y="704497"/>
              <a:ext cx="9529511" cy="5024541"/>
            </p:xfrm>
            <a:graphic>
              <a:graphicData uri="http://schemas.openxmlformats.org/drawingml/2006/table">
                <a:tbl>
                  <a:tblPr bandRow="1">
                    <a:tableStyleId>{4C3C2611-4C71-4FC5-86AE-919BDF0F9419}</a:tableStyleId>
                  </a:tblPr>
                  <a:tblGrid>
                    <a:gridCol w="136135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52542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SUN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MON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TUE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WED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THU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FRI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SAT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4D97EC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3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4D97EE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3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4D97EC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3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200" name="Shape"/>
              <p:cNvSpPr/>
              <p:nvPr/>
            </p:nvSpPr>
            <p:spPr>
              <a:xfrm>
                <a:off x="18344" y="0"/>
                <a:ext cx="9543628" cy="711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" y="0"/>
                    </a:moveTo>
                    <a:cubicBezTo>
                      <a:pt x="301" y="0"/>
                      <a:pt x="263" y="0"/>
                      <a:pt x="231" y="30"/>
                    </a:cubicBezTo>
                    <a:cubicBezTo>
                      <a:pt x="199" y="59"/>
                      <a:pt x="172" y="117"/>
                      <a:pt x="145" y="231"/>
                    </a:cubicBezTo>
                    <a:cubicBezTo>
                      <a:pt x="115" y="377"/>
                      <a:pt x="89" y="606"/>
                      <a:pt x="67" y="899"/>
                    </a:cubicBezTo>
                    <a:cubicBezTo>
                      <a:pt x="45" y="1192"/>
                      <a:pt x="28" y="1549"/>
                      <a:pt x="17" y="1948"/>
                    </a:cubicBezTo>
                    <a:cubicBezTo>
                      <a:pt x="9" y="2313"/>
                      <a:pt x="4" y="2667"/>
                      <a:pt x="2" y="3100"/>
                    </a:cubicBezTo>
                    <a:cubicBezTo>
                      <a:pt x="0" y="3532"/>
                      <a:pt x="0" y="4042"/>
                      <a:pt x="0" y="4719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4738"/>
                    </a:lnTo>
                    <a:cubicBezTo>
                      <a:pt x="21600" y="4051"/>
                      <a:pt x="21600" y="3536"/>
                      <a:pt x="21598" y="3101"/>
                    </a:cubicBezTo>
                    <a:cubicBezTo>
                      <a:pt x="21596" y="2667"/>
                      <a:pt x="21591" y="2313"/>
                      <a:pt x="21583" y="1948"/>
                    </a:cubicBezTo>
                    <a:cubicBezTo>
                      <a:pt x="21572" y="1549"/>
                      <a:pt x="21555" y="1192"/>
                      <a:pt x="21533" y="899"/>
                    </a:cubicBezTo>
                    <a:cubicBezTo>
                      <a:pt x="21511" y="606"/>
                      <a:pt x="21485" y="377"/>
                      <a:pt x="21455" y="231"/>
                    </a:cubicBezTo>
                    <a:cubicBezTo>
                      <a:pt x="21428" y="116"/>
                      <a:pt x="21401" y="58"/>
                      <a:pt x="21369" y="29"/>
                    </a:cubicBezTo>
                    <a:cubicBezTo>
                      <a:pt x="21337" y="0"/>
                      <a:pt x="21299" y="0"/>
                      <a:pt x="21249" y="0"/>
                    </a:cubicBezTo>
                    <a:lnTo>
                      <a:pt x="353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1" name="November 2020"/>
              <p:cNvSpPr txBox="1"/>
              <p:nvPr/>
            </p:nvSpPr>
            <p:spPr>
              <a:xfrm>
                <a:off x="3801487" y="155786"/>
                <a:ext cx="1977343" cy="358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/>
                  <a:t>November 2020</a:t>
                </a:r>
              </a:p>
            </p:txBody>
          </p:sp>
        </p:grpSp>
        <p:grpSp>
          <p:nvGrpSpPr>
            <p:cNvPr id="9" name="Group">
              <a:extLst>
                <a:ext uri="{FF2B5EF4-FFF2-40B4-BE49-F238E27FC236}">
                  <a16:creationId xmlns:a16="http://schemas.microsoft.com/office/drawing/2014/main" id="{430D61AA-1CA6-C747-A5C1-4A49F7EC6EE1}"/>
                </a:ext>
              </a:extLst>
            </p:cNvPr>
            <p:cNvGrpSpPr/>
            <p:nvPr/>
          </p:nvGrpSpPr>
          <p:grpSpPr>
            <a:xfrm>
              <a:off x="10000774" y="775068"/>
              <a:ext cx="2243877" cy="472983"/>
              <a:chOff x="0" y="0"/>
              <a:chExt cx="2243876" cy="472980"/>
            </a:xfrm>
          </p:grpSpPr>
          <p:sp>
            <p:nvSpPr>
              <p:cNvPr id="10" name="Template by HiSlide.io">
                <a:extLst>
                  <a:ext uri="{FF2B5EF4-FFF2-40B4-BE49-F238E27FC236}">
                    <a16:creationId xmlns:a16="http://schemas.microsoft.com/office/drawing/2014/main" id="{2BE43757-D88D-A947-BF10-A85F3557BEC2}"/>
                  </a:ext>
                </a:extLst>
              </p:cNvPr>
              <p:cNvSpPr/>
              <p:nvPr/>
            </p:nvSpPr>
            <p:spPr>
              <a:xfrm>
                <a:off x="12805" y="0"/>
                <a:ext cx="2231071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1" name="PowerPoint - Keynote - Google Slides">
                <a:extLst>
                  <a:ext uri="{FF2B5EF4-FFF2-40B4-BE49-F238E27FC236}">
                    <a16:creationId xmlns:a16="http://schemas.microsoft.com/office/drawing/2014/main" id="{EC289271-D9AA-B34C-B266-968EBC0F08A5}"/>
                  </a:ext>
                </a:extLst>
              </p:cNvPr>
              <p:cNvSpPr/>
              <p:nvPr/>
            </p:nvSpPr>
            <p:spPr>
              <a:xfrm>
                <a:off x="0" y="310544"/>
                <a:ext cx="2230908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50</Words>
  <Application>Microsoft Macintosh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6</cp:revision>
  <dcterms:modified xsi:type="dcterms:W3CDTF">2020-02-18T09:52:43Z</dcterms:modified>
</cp:coreProperties>
</file>