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68"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85" d="100"/>
          <a:sy n="85" d="100"/>
        </p:scale>
        <p:origin x="191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Заголовок и подзаголовок">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Body Level One…"/>
          <p:cNvSpPr txBox="1">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Цитата">
    <p:spTree>
      <p:nvGrpSpPr>
        <p:cNvPr id="1" name=""/>
        <p:cNvGrpSpPr/>
        <p:nvPr/>
      </p:nvGrpSpPr>
      <p:grpSpPr>
        <a:xfrm>
          <a:off x="0" y="0"/>
          <a:ext cx="0" cy="0"/>
          <a:chOff x="0" y="0"/>
          <a:chExt cx="0" cy="0"/>
        </a:xfrm>
      </p:grpSpPr>
      <p:sp>
        <p:nvSpPr>
          <p:cNvPr id="93" name="— Иван Арсентьев"/>
          <p:cNvSpPr txBox="1">
            <a:spLocks noGrp="1"/>
          </p:cNvSpPr>
          <p:nvPr>
            <p:ph type="body" sz="quarter" idx="13"/>
          </p:nvPr>
        </p:nvSpPr>
        <p:spPr>
          <a:xfrm>
            <a:off x="1273386" y="5994400"/>
            <a:ext cx="10464802" cy="389264"/>
          </a:xfrm>
          <a:prstGeom prst="rect">
            <a:avLst/>
          </a:prstGeom>
        </p:spPr>
        <p:txBody>
          <a:bodyPr>
            <a:spAutoFit/>
          </a:bodyPr>
          <a:lstStyle>
            <a:lvl1pPr>
              <a:defRPr sz="2200" i="1"/>
            </a:lvl1pPr>
          </a:lstStyle>
          <a:p>
            <a:r>
              <a:t>— Иван Арсентьев</a:t>
            </a:r>
          </a:p>
        </p:txBody>
      </p:sp>
      <p:sp>
        <p:nvSpPr>
          <p:cNvPr id="94" name="«Место ввода цитаты»."/>
          <p:cNvSpPr txBox="1">
            <a:spLocks noGrp="1"/>
          </p:cNvSpPr>
          <p:nvPr>
            <p:ph type="body" sz="quarter" idx="14"/>
          </p:nvPr>
        </p:nvSpPr>
        <p:spPr>
          <a:xfrm>
            <a:off x="1273386" y="4399192"/>
            <a:ext cx="10464802" cy="562362"/>
          </a:xfrm>
          <a:prstGeom prst="rect">
            <a:avLst/>
          </a:prstGeom>
        </p:spPr>
        <p:txBody>
          <a:bodyPr anchor="ctr">
            <a:spAutoFit/>
          </a:bodyPr>
          <a:lstStyle>
            <a:lvl1pPr>
              <a:defRPr sz="3400">
                <a:latin typeface="+mn-lt"/>
                <a:ea typeface="+mn-ea"/>
                <a:cs typeface="+mn-cs"/>
                <a:sym typeface="Helvetica Neue Medium"/>
              </a:defRPr>
            </a:lvl1pPr>
          </a:lstStyle>
          <a:p>
            <a:r>
              <a:t>«Место ввода цитаты».</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Фото">
    <p:spTree>
      <p:nvGrpSpPr>
        <p:cNvPr id="1" name=""/>
        <p:cNvGrpSpPr/>
        <p:nvPr/>
      </p:nvGrpSpPr>
      <p:grpSpPr>
        <a:xfrm>
          <a:off x="0" y="0"/>
          <a:ext cx="0" cy="0"/>
          <a:chOff x="0" y="0"/>
          <a:chExt cx="0" cy="0"/>
        </a:xfrm>
      </p:grpSpPr>
      <p:sp>
        <p:nvSpPr>
          <p:cNvPr id="102" name="Image"/>
          <p:cNvSpPr>
            <a:spLocks noGrp="1"/>
          </p:cNvSpPr>
          <p:nvPr>
            <p:ph type="pic" idx="13"/>
          </p:nvPr>
        </p:nvSpPr>
        <p:spPr>
          <a:xfrm>
            <a:off x="-1" y="1219199"/>
            <a:ext cx="13004801" cy="8674383"/>
          </a:xfrm>
          <a:prstGeom prst="rect">
            <a:avLst/>
          </a:prstGeom>
        </p:spPr>
        <p:txBody>
          <a:bodyPr lIns="91439" tIns="45719" rIns="91439" bIns="45719">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Пустой">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Фото — горизонтально">
    <p:spTree>
      <p:nvGrpSpPr>
        <p:cNvPr id="1" name=""/>
        <p:cNvGrpSpPr/>
        <p:nvPr/>
      </p:nvGrpSpPr>
      <p:grpSpPr>
        <a:xfrm>
          <a:off x="0" y="0"/>
          <a:ext cx="0" cy="0"/>
          <a:chOff x="0" y="0"/>
          <a:chExt cx="0" cy="0"/>
        </a:xfrm>
      </p:grpSpPr>
      <p:sp>
        <p:nvSpPr>
          <p:cNvPr id="20" name="Image"/>
          <p:cNvSpPr>
            <a:spLocks noGrp="1"/>
          </p:cNvSpPr>
          <p:nvPr>
            <p:ph type="pic" idx="13"/>
          </p:nvPr>
        </p:nvSpPr>
        <p:spPr>
          <a:xfrm>
            <a:off x="1666239" y="1198879"/>
            <a:ext cx="9672322" cy="6451573"/>
          </a:xfrm>
          <a:prstGeom prst="rect">
            <a:avLst/>
          </a:prstGeom>
        </p:spPr>
        <p:txBody>
          <a:bodyPr lIns="91439" tIns="45719" rIns="91439" bIns="45719">
            <a:noAutofit/>
          </a:bodyPr>
          <a:lstStyle/>
          <a:p>
            <a:endParaRPr/>
          </a:p>
        </p:txBody>
      </p:sp>
      <p:sp>
        <p:nvSpPr>
          <p:cNvPr id="21" name="Title Text"/>
          <p:cNvSpPr txBox="1">
            <a:spLocks noGrp="1"/>
          </p:cNvSpPr>
          <p:nvPr>
            <p:ph type="title"/>
          </p:nvPr>
        </p:nvSpPr>
        <p:spPr>
          <a:xfrm>
            <a:off x="338666" y="6292426"/>
            <a:ext cx="12327468" cy="1070188"/>
          </a:xfrm>
          <a:prstGeom prst="rect">
            <a:avLst/>
          </a:prstGeom>
        </p:spPr>
        <p:txBody>
          <a:bodyPr/>
          <a:lstStyle/>
          <a:p>
            <a:r>
              <a:t>Title Text</a:t>
            </a:r>
          </a:p>
        </p:txBody>
      </p:sp>
      <p:sp>
        <p:nvSpPr>
          <p:cNvPr id="22" name="Body Level One…"/>
          <p:cNvSpPr txBox="1">
            <a:spLocks noGrp="1"/>
          </p:cNvSpPr>
          <p:nvPr>
            <p:ph type="body" sz="quarter" idx="1"/>
          </p:nvPr>
        </p:nvSpPr>
        <p:spPr>
          <a:xfrm>
            <a:off x="338666" y="7321973"/>
            <a:ext cx="12327468" cy="8466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Заголовок — по центру">
    <p:spTree>
      <p:nvGrpSpPr>
        <p:cNvPr id="1" name=""/>
        <p:cNvGrpSpPr/>
        <p:nvPr/>
      </p:nvGrpSpPr>
      <p:grpSpPr>
        <a:xfrm>
          <a:off x="0" y="0"/>
          <a:ext cx="0" cy="0"/>
          <a:chOff x="0" y="0"/>
          <a:chExt cx="0" cy="0"/>
        </a:xfrm>
      </p:grpSpPr>
      <p:sp>
        <p:nvSpPr>
          <p:cNvPr id="30" name="Title Text"/>
          <p:cNvSpPr txBox="1">
            <a:spLocks noGrp="1"/>
          </p:cNvSpPr>
          <p:nvPr>
            <p:ph type="title"/>
          </p:nvPr>
        </p:nvSpPr>
        <p:spPr>
          <a:xfrm>
            <a:off x="948266" y="3637279"/>
            <a:ext cx="11108268" cy="2479042"/>
          </a:xfrm>
          <a:prstGeom prst="rect">
            <a:avLst/>
          </a:prstGeom>
        </p:spPr>
        <p:txBody>
          <a:bodyPr anchor="ct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Фото — вертикально">
    <p:spTree>
      <p:nvGrpSpPr>
        <p:cNvPr id="1" name=""/>
        <p:cNvGrpSpPr/>
        <p:nvPr/>
      </p:nvGrpSpPr>
      <p:grpSpPr>
        <a:xfrm>
          <a:off x="0" y="0"/>
          <a:ext cx="0" cy="0"/>
          <a:chOff x="0" y="0"/>
          <a:chExt cx="0" cy="0"/>
        </a:xfrm>
      </p:grpSpPr>
      <p:sp>
        <p:nvSpPr>
          <p:cNvPr id="38" name="Image"/>
          <p:cNvSpPr>
            <a:spLocks noGrp="1"/>
          </p:cNvSpPr>
          <p:nvPr>
            <p:ph type="pic" idx="13"/>
          </p:nvPr>
        </p:nvSpPr>
        <p:spPr>
          <a:xfrm>
            <a:off x="4240106" y="1808479"/>
            <a:ext cx="9204963" cy="6136642"/>
          </a:xfrm>
          <a:prstGeom prst="rect">
            <a:avLst/>
          </a:prstGeom>
        </p:spPr>
        <p:txBody>
          <a:bodyPr lIns="91439" tIns="45719" rIns="91439" bIns="45719">
            <a:noAutofit/>
          </a:bodyPr>
          <a:lstStyle/>
          <a:p>
            <a:endParaRPr/>
          </a:p>
        </p:txBody>
      </p:sp>
      <p:sp>
        <p:nvSpPr>
          <p:cNvPr id="39" name="Title Text"/>
          <p:cNvSpPr txBox="1">
            <a:spLocks noGrp="1"/>
          </p:cNvSpPr>
          <p:nvPr>
            <p:ph type="title"/>
          </p:nvPr>
        </p:nvSpPr>
        <p:spPr>
          <a:xfrm>
            <a:off x="880533" y="1727199"/>
            <a:ext cx="5452534" cy="2959948"/>
          </a:xfrm>
          <a:prstGeom prst="rect">
            <a:avLst/>
          </a:prstGeom>
        </p:spPr>
        <p:txBody>
          <a:bodyPr/>
          <a:lstStyle>
            <a:lvl1pPr>
              <a:defRPr sz="5800"/>
            </a:lvl1pPr>
          </a:lstStyle>
          <a:p>
            <a:r>
              <a:t>Title Text</a:t>
            </a:r>
          </a:p>
        </p:txBody>
      </p:sp>
      <p:sp>
        <p:nvSpPr>
          <p:cNvPr id="40" name="Body Level One…"/>
          <p:cNvSpPr txBox="1">
            <a:spLocks noGrp="1"/>
          </p:cNvSpPr>
          <p:nvPr>
            <p:ph type="body" sz="quarter" idx="1"/>
          </p:nvPr>
        </p:nvSpPr>
        <p:spPr>
          <a:xfrm>
            <a:off x="880533" y="4700693"/>
            <a:ext cx="5452534" cy="305477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Заголовок — сверху">
    <p:spTree>
      <p:nvGrpSpPr>
        <p:cNvPr id="1" name=""/>
        <p:cNvGrpSpPr/>
        <p:nvPr/>
      </p:nvGrpSpPr>
      <p:grpSpPr>
        <a:xfrm>
          <a:off x="0" y="0"/>
          <a:ext cx="0" cy="0"/>
          <a:chOff x="0" y="0"/>
          <a:chExt cx="0" cy="0"/>
        </a:xfrm>
      </p:grpSpPr>
      <p:sp>
        <p:nvSpPr>
          <p:cNvPr id="48"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Заголовок и пункты">
    <p:spTree>
      <p:nvGrpSpPr>
        <p:cNvPr id="1" name=""/>
        <p:cNvGrpSpPr/>
        <p:nvPr/>
      </p:nvGrpSpPr>
      <p:grpSpPr>
        <a:xfrm>
          <a:off x="0" y="0"/>
          <a:ext cx="0" cy="0"/>
          <a:chOff x="0" y="0"/>
          <a:chExt cx="0" cy="0"/>
        </a:xfrm>
      </p:grpSpPr>
      <p:sp>
        <p:nvSpPr>
          <p:cNvPr id="5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57" name="Body Level One…"/>
          <p:cNvSpPr txBox="1">
            <a:spLocks noGrp="1"/>
          </p:cNvSpPr>
          <p:nvPr>
            <p:ph type="body" idx="1"/>
          </p:nvPr>
        </p:nvSpPr>
        <p:spPr>
          <a:xfrm>
            <a:off x="900853" y="2898986"/>
            <a:ext cx="11203094" cy="4958081"/>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Заголовок, пункты и фото">
    <p:spTree>
      <p:nvGrpSpPr>
        <p:cNvPr id="1" name=""/>
        <p:cNvGrpSpPr/>
        <p:nvPr/>
      </p:nvGrpSpPr>
      <p:grpSpPr>
        <a:xfrm>
          <a:off x="0" y="0"/>
          <a:ext cx="0" cy="0"/>
          <a:chOff x="0" y="0"/>
          <a:chExt cx="0" cy="0"/>
        </a:xfrm>
      </p:grpSpPr>
      <p:sp>
        <p:nvSpPr>
          <p:cNvPr id="65" name="Image"/>
          <p:cNvSpPr>
            <a:spLocks noGrp="1"/>
          </p:cNvSpPr>
          <p:nvPr>
            <p:ph type="pic" sz="half" idx="13"/>
          </p:nvPr>
        </p:nvSpPr>
        <p:spPr>
          <a:xfrm>
            <a:off x="5845386" y="2898986"/>
            <a:ext cx="7437122" cy="4958081"/>
          </a:xfrm>
          <a:prstGeom prst="rect">
            <a:avLst/>
          </a:prstGeom>
        </p:spPr>
        <p:txBody>
          <a:bodyPr lIns="91439" tIns="45719" rIns="91439" bIns="45719">
            <a:noAutofit/>
          </a:bodyPr>
          <a:lstStyle/>
          <a:p>
            <a:endParaRPr/>
          </a:p>
        </p:txBody>
      </p:sp>
      <p:sp>
        <p:nvSpPr>
          <p:cNvPr id="6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67" name="Body Level One…"/>
          <p:cNvSpPr txBox="1">
            <a:spLocks noGrp="1"/>
          </p:cNvSpPr>
          <p:nvPr>
            <p:ph type="body" sz="half" idx="1"/>
          </p:nvPr>
        </p:nvSpPr>
        <p:spPr>
          <a:xfrm>
            <a:off x="900853" y="2898986"/>
            <a:ext cx="5452534" cy="4958081"/>
          </a:xfrm>
          <a:prstGeom prst="rect">
            <a:avLst/>
          </a:prstGeom>
        </p:spPr>
        <p:txBody>
          <a:bodyPr anchor="ctr"/>
          <a:lstStyle>
            <a:lvl1pPr marL="382336" indent="-382336" algn="l">
              <a:spcBef>
                <a:spcPts val="3200"/>
              </a:spcBef>
              <a:buSzPct val="125000"/>
              <a:buChar char="•"/>
              <a:defRPr sz="2600"/>
            </a:lvl1pPr>
            <a:lvl2pPr marL="941136" indent="-382336" algn="l">
              <a:spcBef>
                <a:spcPts val="3200"/>
              </a:spcBef>
              <a:buSzPct val="125000"/>
              <a:buChar char="•"/>
              <a:defRPr sz="2600"/>
            </a:lvl2pPr>
            <a:lvl3pPr marL="1499936" indent="-382336" algn="l">
              <a:spcBef>
                <a:spcPts val="3200"/>
              </a:spcBef>
              <a:buSzPct val="125000"/>
              <a:buChar char="•"/>
              <a:defRPr sz="2600"/>
            </a:lvl3pPr>
            <a:lvl4pPr marL="2058736" indent="-382336" algn="l">
              <a:spcBef>
                <a:spcPts val="3200"/>
              </a:spcBef>
              <a:buSzPct val="125000"/>
              <a:buChar char="•"/>
              <a:defRPr sz="2600"/>
            </a:lvl4pPr>
            <a:lvl5pPr marL="2617536" indent="-382336" algn="l">
              <a:spcBef>
                <a:spcPts val="3200"/>
              </a:spcBef>
              <a:buSzPct val="125000"/>
              <a:buChar char="•"/>
              <a:defRPr sz="26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Пункты">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00853" y="2167466"/>
            <a:ext cx="11203094" cy="5418668"/>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Фото — 3 шт.">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8363381" y="4971626"/>
            <a:ext cx="4478229" cy="2987041"/>
          </a:xfrm>
          <a:prstGeom prst="rect">
            <a:avLst/>
          </a:prstGeom>
        </p:spPr>
        <p:txBody>
          <a:bodyPr lIns="91439" tIns="45719" rIns="91439" bIns="45719">
            <a:noAutofit/>
          </a:bodyPr>
          <a:lstStyle/>
          <a:p>
            <a:endParaRPr/>
          </a:p>
        </p:txBody>
      </p:sp>
      <p:sp>
        <p:nvSpPr>
          <p:cNvPr id="84" name="Image"/>
          <p:cNvSpPr>
            <a:spLocks noGrp="1"/>
          </p:cNvSpPr>
          <p:nvPr>
            <p:ph type="pic" sz="quarter" idx="14"/>
          </p:nvPr>
        </p:nvSpPr>
        <p:spPr>
          <a:xfrm>
            <a:off x="8155093" y="1822026"/>
            <a:ext cx="4443308" cy="2962206"/>
          </a:xfrm>
          <a:prstGeom prst="rect">
            <a:avLst/>
          </a:prstGeom>
        </p:spPr>
        <p:txBody>
          <a:bodyPr lIns="91439" tIns="45719" rIns="91439" bIns="45719">
            <a:noAutofit/>
          </a:bodyPr>
          <a:lstStyle/>
          <a:p>
            <a:endParaRPr/>
          </a:p>
        </p:txBody>
      </p:sp>
      <p:sp>
        <p:nvSpPr>
          <p:cNvPr id="85" name="Image"/>
          <p:cNvSpPr>
            <a:spLocks noGrp="1"/>
          </p:cNvSpPr>
          <p:nvPr>
            <p:ph type="pic" idx="15"/>
          </p:nvPr>
        </p:nvSpPr>
        <p:spPr>
          <a:xfrm>
            <a:off x="-162561" y="1822026"/>
            <a:ext cx="9174481" cy="6116322"/>
          </a:xfrm>
          <a:prstGeom prst="rect">
            <a:avLst/>
          </a:prstGeom>
        </p:spPr>
        <p:txBody>
          <a:bodyPr lIns="91439" tIns="45719" rIns="91439" bIns="45719">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48266" y="2445173"/>
            <a:ext cx="11108268" cy="247904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b">
            <a:normAutofit/>
          </a:bodyPr>
          <a:lstStyle/>
          <a:p>
            <a:r>
              <a:t>Title Text</a:t>
            </a:r>
          </a:p>
        </p:txBody>
      </p:sp>
      <p:sp>
        <p:nvSpPr>
          <p:cNvPr id="3" name="Body Level One…"/>
          <p:cNvSpPr txBox="1">
            <a:spLocks noGrp="1"/>
          </p:cNvSpPr>
          <p:nvPr>
            <p:ph type="body" idx="1"/>
          </p:nvPr>
        </p:nvSpPr>
        <p:spPr>
          <a:xfrm>
            <a:off x="948266" y="4991946"/>
            <a:ext cx="11108268" cy="84666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52590" y="8195733"/>
            <a:ext cx="292846" cy="276894"/>
          </a:xfrm>
          <a:prstGeom prst="rect">
            <a:avLst/>
          </a:prstGeom>
          <a:ln w="3175">
            <a:miter lim="400000"/>
          </a:ln>
        </p:spPr>
        <p:txBody>
          <a:bodyPr wrap="none" lIns="27093" tIns="27093" rIns="27093" bIns="27093">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1pPr>
      <a:lvl2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2pPr>
      <a:lvl3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3pPr>
      <a:lvl4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4pPr>
      <a:lvl5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5pPr>
      <a:lvl6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6pPr>
      <a:lvl7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7pPr>
      <a:lvl8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8pPr>
      <a:lvl9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HiSlide.io"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4A18EC7-17CB-1543-AB4A-564255B70117}"/>
              </a:ext>
            </a:extLst>
          </p:cNvPr>
          <p:cNvGrpSpPr/>
          <p:nvPr/>
        </p:nvGrpSpPr>
        <p:grpSpPr>
          <a:xfrm>
            <a:off x="1605279" y="775068"/>
            <a:ext cx="10639372" cy="6077253"/>
            <a:chOff x="1605279" y="775068"/>
            <a:chExt cx="10639372" cy="6077253"/>
          </a:xfrm>
        </p:grpSpPr>
        <p:graphicFrame>
          <p:nvGraphicFramePr>
            <p:cNvPr id="215" name="Table"/>
            <p:cNvGraphicFramePr/>
            <p:nvPr>
              <p:extLst>
                <p:ext uri="{D42A27DB-BD31-4B8C-83A1-F6EECF244321}">
                  <p14:modId xmlns:p14="http://schemas.microsoft.com/office/powerpoint/2010/main" val="3124463064"/>
                </p:ext>
              </p:extLst>
            </p:nvPr>
          </p:nvGraphicFramePr>
          <p:xfrm>
            <a:off x="1605279" y="2964762"/>
            <a:ext cx="4311188" cy="3812220"/>
          </p:xfrm>
          <a:graphic>
            <a:graphicData uri="http://schemas.openxmlformats.org/drawingml/2006/table">
              <a:tbl>
                <a:tblPr bandRow="1">
                  <a:tableStyleId>{4C3C2611-4C71-4FC5-86AE-919BDF0F9419}</a:tableStyleId>
                </a:tblPr>
                <a:tblGrid>
                  <a:gridCol w="615884">
                    <a:extLst>
                      <a:ext uri="{9D8B030D-6E8A-4147-A177-3AD203B41FA5}">
                        <a16:colId xmlns:a16="http://schemas.microsoft.com/office/drawing/2014/main" val="20000"/>
                      </a:ext>
                    </a:extLst>
                  </a:gridCol>
                  <a:gridCol w="615884">
                    <a:extLst>
                      <a:ext uri="{9D8B030D-6E8A-4147-A177-3AD203B41FA5}">
                        <a16:colId xmlns:a16="http://schemas.microsoft.com/office/drawing/2014/main" val="20001"/>
                      </a:ext>
                    </a:extLst>
                  </a:gridCol>
                  <a:gridCol w="615884">
                    <a:extLst>
                      <a:ext uri="{9D8B030D-6E8A-4147-A177-3AD203B41FA5}">
                        <a16:colId xmlns:a16="http://schemas.microsoft.com/office/drawing/2014/main" val="20002"/>
                      </a:ext>
                    </a:extLst>
                  </a:gridCol>
                  <a:gridCol w="615884">
                    <a:extLst>
                      <a:ext uri="{9D8B030D-6E8A-4147-A177-3AD203B41FA5}">
                        <a16:colId xmlns:a16="http://schemas.microsoft.com/office/drawing/2014/main" val="20003"/>
                      </a:ext>
                    </a:extLst>
                  </a:gridCol>
                  <a:gridCol w="615884">
                    <a:extLst>
                      <a:ext uri="{9D8B030D-6E8A-4147-A177-3AD203B41FA5}">
                        <a16:colId xmlns:a16="http://schemas.microsoft.com/office/drawing/2014/main" val="20004"/>
                      </a:ext>
                    </a:extLst>
                  </a:gridCol>
                  <a:gridCol w="615884">
                    <a:extLst>
                      <a:ext uri="{9D8B030D-6E8A-4147-A177-3AD203B41FA5}">
                        <a16:colId xmlns:a16="http://schemas.microsoft.com/office/drawing/2014/main" val="20005"/>
                      </a:ext>
                    </a:extLst>
                  </a:gridCol>
                  <a:gridCol w="615884">
                    <a:extLst>
                      <a:ext uri="{9D8B030D-6E8A-4147-A177-3AD203B41FA5}">
                        <a16:colId xmlns:a16="http://schemas.microsoft.com/office/drawing/2014/main" val="20006"/>
                      </a:ext>
                    </a:extLst>
                  </a:gridCol>
                </a:tblGrid>
                <a:tr h="635370">
                  <a:tc>
                    <a:txBody>
                      <a:bodyPr/>
                      <a:lstStyle/>
                      <a:p>
                        <a:pPr defTabSz="914400">
                          <a:defRPr sz="1800"/>
                        </a:pPr>
                        <a:r>
                          <a:rPr sz="1600" dirty="0">
                            <a:solidFill>
                              <a:schemeClr val="accent4">
                                <a:lumMod val="40000"/>
                                <a:lumOff val="60000"/>
                              </a:schemeClr>
                            </a:solidFill>
                            <a:latin typeface="Barlow Medium"/>
                            <a:ea typeface="Barlow Medium"/>
                            <a:cs typeface="Barlow Medium"/>
                            <a:sym typeface="Barlow Medium"/>
                          </a:rPr>
                          <a:t>SUN</a:t>
                        </a:r>
                      </a:p>
                    </a:txBody>
                    <a:tcPr marL="50800" marR="50800" marT="50800" marB="50800" anchor="ctr" horzOverflow="overflow">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tc>
                    <a:txBody>
                      <a:bodyPr/>
                      <a:lstStyle/>
                      <a:p>
                        <a:pPr defTabSz="914400">
                          <a:defRPr sz="1800"/>
                        </a:pPr>
                        <a:r>
                          <a:rPr sz="1600" dirty="0">
                            <a:solidFill>
                              <a:schemeClr val="accent4">
                                <a:lumMod val="40000"/>
                                <a:lumOff val="60000"/>
                              </a:schemeClr>
                            </a:solidFill>
                            <a:latin typeface="Barlow Medium"/>
                            <a:ea typeface="Barlow Medium"/>
                            <a:cs typeface="Barlow Medium"/>
                            <a:sym typeface="Barlow Medium"/>
                          </a:rPr>
                          <a:t>MON</a:t>
                        </a:r>
                      </a:p>
                    </a:txBody>
                    <a:tcPr marL="50800" marR="50800" marT="50800" marB="50800" anchor="ctr" horzOverflow="overflow">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tc>
                    <a:txBody>
                      <a:bodyPr/>
                      <a:lstStyle/>
                      <a:p>
                        <a:pPr defTabSz="914400">
                          <a:defRPr sz="1800"/>
                        </a:pPr>
                        <a:r>
                          <a:rPr sz="1600" dirty="0">
                            <a:solidFill>
                              <a:schemeClr val="accent4">
                                <a:lumMod val="40000"/>
                                <a:lumOff val="60000"/>
                              </a:schemeClr>
                            </a:solidFill>
                            <a:latin typeface="Barlow Medium"/>
                            <a:ea typeface="Barlow Medium"/>
                            <a:cs typeface="Barlow Medium"/>
                            <a:sym typeface="Barlow Medium"/>
                          </a:rPr>
                          <a:t>TUE</a:t>
                        </a:r>
                      </a:p>
                    </a:txBody>
                    <a:tcPr marL="50800" marR="50800" marT="50800" marB="50800" anchor="ctr" horzOverflow="overflow">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tc>
                    <a:txBody>
                      <a:bodyPr/>
                      <a:lstStyle/>
                      <a:p>
                        <a:pPr defTabSz="914400">
                          <a:defRPr sz="1800"/>
                        </a:pPr>
                        <a:r>
                          <a:rPr sz="1600" dirty="0">
                            <a:solidFill>
                              <a:schemeClr val="accent4">
                                <a:lumMod val="40000"/>
                                <a:lumOff val="60000"/>
                              </a:schemeClr>
                            </a:solidFill>
                            <a:latin typeface="Barlow Medium"/>
                            <a:ea typeface="Barlow Medium"/>
                            <a:cs typeface="Barlow Medium"/>
                            <a:sym typeface="Barlow Medium"/>
                          </a:rPr>
                          <a:t>WED</a:t>
                        </a:r>
                      </a:p>
                    </a:txBody>
                    <a:tcPr marL="50800" marR="50800" marT="50800" marB="50800" anchor="ctr" horzOverflow="overflow">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tc>
                    <a:txBody>
                      <a:bodyPr/>
                      <a:lstStyle/>
                      <a:p>
                        <a:pPr defTabSz="914400">
                          <a:defRPr sz="1800"/>
                        </a:pPr>
                        <a:r>
                          <a:rPr sz="1600" dirty="0">
                            <a:solidFill>
                              <a:schemeClr val="accent4">
                                <a:lumMod val="40000"/>
                                <a:lumOff val="60000"/>
                              </a:schemeClr>
                            </a:solidFill>
                            <a:latin typeface="Barlow Medium"/>
                            <a:ea typeface="Barlow Medium"/>
                            <a:cs typeface="Barlow Medium"/>
                            <a:sym typeface="Barlow Medium"/>
                          </a:rPr>
                          <a:t>THU</a:t>
                        </a:r>
                      </a:p>
                    </a:txBody>
                    <a:tcPr marL="50800" marR="50800" marT="50800" marB="50800" anchor="ctr" horzOverflow="overflow">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tc>
                    <a:txBody>
                      <a:bodyPr/>
                      <a:lstStyle/>
                      <a:p>
                        <a:pPr defTabSz="914400">
                          <a:defRPr sz="1800"/>
                        </a:pPr>
                        <a:r>
                          <a:rPr sz="1600" dirty="0">
                            <a:solidFill>
                              <a:schemeClr val="accent4">
                                <a:lumMod val="40000"/>
                                <a:lumOff val="60000"/>
                              </a:schemeClr>
                            </a:solidFill>
                            <a:latin typeface="Barlow Medium"/>
                            <a:ea typeface="Barlow Medium"/>
                            <a:cs typeface="Barlow Medium"/>
                            <a:sym typeface="Barlow Medium"/>
                          </a:rPr>
                          <a:t>FRI</a:t>
                        </a:r>
                      </a:p>
                    </a:txBody>
                    <a:tcPr marL="50800" marR="50800" marT="50800" marB="50800" anchor="ctr" horzOverflow="overflow">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tc>
                    <a:txBody>
                      <a:bodyPr/>
                      <a:lstStyle/>
                      <a:p>
                        <a:pPr defTabSz="914400">
                          <a:defRPr sz="1800"/>
                        </a:pPr>
                        <a:r>
                          <a:rPr sz="1600" dirty="0">
                            <a:solidFill>
                              <a:schemeClr val="accent4">
                                <a:lumMod val="40000"/>
                                <a:lumOff val="60000"/>
                              </a:schemeClr>
                            </a:solidFill>
                            <a:latin typeface="Barlow Medium"/>
                            <a:ea typeface="Barlow Medium"/>
                            <a:cs typeface="Barlow Medium"/>
                            <a:sym typeface="Barlow Medium"/>
                          </a:rPr>
                          <a:t>SAT</a:t>
                        </a:r>
                      </a:p>
                    </a:txBody>
                    <a:tcPr marL="50800" marR="50800" marT="50800" marB="50800" anchor="ctr" horzOverflow="overflow">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extLst>
                    <a:ext uri="{0D108BD9-81ED-4DB2-BD59-A6C34878D82A}">
                      <a16:rowId xmlns:a16="http://schemas.microsoft.com/office/drawing/2014/main" val="10000"/>
                    </a:ext>
                  </a:extLst>
                </a:tr>
                <a:tr h="635370">
                  <a:tc>
                    <a:txBody>
                      <a:bodyPr/>
                      <a:lstStyle/>
                      <a:p>
                        <a:pPr defTabSz="914400">
                          <a:defRPr>
                            <a:solidFill>
                              <a:srgbClr val="884D82"/>
                            </a:solidFill>
                            <a:latin typeface="Barlow Medium"/>
                            <a:ea typeface="Barlow Medium"/>
                            <a:cs typeface="Barlow Medium"/>
                            <a:sym typeface="Barlow Medium"/>
                          </a:defRPr>
                        </a:pPr>
                        <a:endParaRPr dirty="0">
                          <a:solidFill>
                            <a:schemeClr val="accent4"/>
                          </a:solidFill>
                        </a:endParaRPr>
                      </a:p>
                    </a:txBody>
                    <a:tcPr marL="50800" marR="50800" marT="50800" marB="50800" anchor="ctr" horzOverflow="overflow">
                      <a:lnL w="12700">
                        <a:solidFill>
                          <a:srgbClr val="D5D7D9"/>
                        </a:solidFill>
                        <a:miter lim="400000"/>
                      </a:lnL>
                      <a:lnR w="12700">
                        <a:solidFill>
                          <a:srgbClr val="D5D7D9"/>
                        </a:solidFill>
                        <a:miter lim="400000"/>
                      </a:lnR>
                      <a:lnT w="12700" cap="flat" cmpd="sng" algn="ctr">
                        <a:solidFill>
                          <a:schemeClr val="accent4"/>
                        </a:solidFill>
                        <a:prstDash val="solid"/>
                        <a:round/>
                        <a:headEnd type="none" w="med" len="med"/>
                        <a:tailEnd type="none" w="med" len="med"/>
                      </a:lnT>
                      <a:lnB w="12700">
                        <a:solidFill>
                          <a:srgbClr val="D5D7D9"/>
                        </a:solidFill>
                        <a:miter lim="400000"/>
                      </a:lnB>
                      <a:noFill/>
                    </a:tcPr>
                  </a:tc>
                  <a:tc>
                    <a:txBody>
                      <a:bodyPr/>
                      <a:lstStyle/>
                      <a:p>
                        <a:pPr defTabSz="914400">
                          <a:defRPr>
                            <a:solidFill>
                              <a:srgbClr val="8B8F99"/>
                            </a:solidFill>
                            <a:latin typeface="Barlow Medium"/>
                            <a:ea typeface="Barlow Medium"/>
                            <a:cs typeface="Barlow Medium"/>
                            <a:sym typeface="Barlow Medium"/>
                          </a:defRPr>
                        </a:pPr>
                        <a:endParaRPr/>
                      </a:p>
                    </a:txBody>
                    <a:tcPr marL="50800" marR="50800" marT="50800" marB="50800" anchor="ctr" horzOverflow="overflow">
                      <a:lnL w="12700">
                        <a:solidFill>
                          <a:srgbClr val="D5D7D9"/>
                        </a:solidFill>
                        <a:miter lim="400000"/>
                      </a:lnL>
                      <a:lnR w="12700">
                        <a:solidFill>
                          <a:srgbClr val="D5D7D9"/>
                        </a:solidFill>
                        <a:miter lim="400000"/>
                      </a:lnR>
                      <a:lnT w="12700" cap="flat" cmpd="sng" algn="ctr">
                        <a:solidFill>
                          <a:schemeClr val="accent4"/>
                        </a:solidFill>
                        <a:prstDash val="solid"/>
                        <a:round/>
                        <a:headEnd type="none" w="med" len="med"/>
                        <a:tailEnd type="none" w="med" len="med"/>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1</a:t>
                        </a:r>
                      </a:p>
                    </a:txBody>
                    <a:tcPr marL="50800" marR="50800" marT="50800" marB="50800" anchor="ctr" horzOverflow="overflow">
                      <a:lnL w="12700">
                        <a:solidFill>
                          <a:srgbClr val="D5D7D9"/>
                        </a:solidFill>
                        <a:miter lim="400000"/>
                      </a:lnL>
                      <a:lnR w="12700">
                        <a:solidFill>
                          <a:srgbClr val="D5D7D9"/>
                        </a:solidFill>
                        <a:miter lim="400000"/>
                      </a:lnR>
                      <a:lnT w="12700" cap="flat" cmpd="sng" algn="ctr">
                        <a:solidFill>
                          <a:schemeClr val="accent4"/>
                        </a:solidFill>
                        <a:prstDash val="solid"/>
                        <a:round/>
                        <a:headEnd type="none" w="med" len="med"/>
                        <a:tailEnd type="none" w="med" len="med"/>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2</a:t>
                        </a:r>
                      </a:p>
                    </a:txBody>
                    <a:tcPr marL="50800" marR="50800" marT="50800" marB="50800" anchor="ctr" horzOverflow="overflow">
                      <a:lnL w="12700">
                        <a:solidFill>
                          <a:srgbClr val="D5D7D9"/>
                        </a:solidFill>
                        <a:miter lim="400000"/>
                      </a:lnL>
                      <a:lnR w="12700">
                        <a:solidFill>
                          <a:srgbClr val="D5D7D9"/>
                        </a:solidFill>
                        <a:miter lim="400000"/>
                      </a:lnR>
                      <a:lnT w="12700" cap="flat" cmpd="sng" algn="ctr">
                        <a:solidFill>
                          <a:schemeClr val="accent4"/>
                        </a:solidFill>
                        <a:prstDash val="solid"/>
                        <a:round/>
                        <a:headEnd type="none" w="med" len="med"/>
                        <a:tailEnd type="none" w="med" len="med"/>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3</a:t>
                        </a:r>
                      </a:p>
                    </a:txBody>
                    <a:tcPr marL="50800" marR="50800" marT="50800" marB="50800" anchor="ctr" horzOverflow="overflow">
                      <a:lnL w="12700">
                        <a:solidFill>
                          <a:srgbClr val="D5D7D9"/>
                        </a:solidFill>
                        <a:miter lim="400000"/>
                      </a:lnL>
                      <a:lnR w="12700">
                        <a:solidFill>
                          <a:srgbClr val="D5D7D9"/>
                        </a:solidFill>
                        <a:miter lim="400000"/>
                      </a:lnR>
                      <a:lnT w="12700" cap="flat" cmpd="sng" algn="ctr">
                        <a:solidFill>
                          <a:schemeClr val="accent4"/>
                        </a:solidFill>
                        <a:prstDash val="solid"/>
                        <a:round/>
                        <a:headEnd type="none" w="med" len="med"/>
                        <a:tailEnd type="none" w="med" len="med"/>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4</a:t>
                        </a:r>
                      </a:p>
                    </a:txBody>
                    <a:tcPr marL="50800" marR="50800" marT="50800" marB="50800" anchor="ctr" horzOverflow="overflow">
                      <a:lnL w="12700">
                        <a:solidFill>
                          <a:srgbClr val="D5D7D9"/>
                        </a:solidFill>
                        <a:miter lim="400000"/>
                      </a:lnL>
                      <a:lnR w="12700">
                        <a:solidFill>
                          <a:srgbClr val="D5D7D9"/>
                        </a:solidFill>
                        <a:miter lim="400000"/>
                      </a:lnR>
                      <a:lnT w="12700" cap="flat" cmpd="sng" algn="ctr">
                        <a:solidFill>
                          <a:schemeClr val="accent4"/>
                        </a:solidFill>
                        <a:prstDash val="solid"/>
                        <a:round/>
                        <a:headEnd type="none" w="med" len="med"/>
                        <a:tailEnd type="none" w="med" len="med"/>
                      </a:lnT>
                      <a:lnB w="12700">
                        <a:solidFill>
                          <a:srgbClr val="D5D7D9"/>
                        </a:solidFill>
                        <a:miter lim="400000"/>
                      </a:lnB>
                      <a:noFill/>
                    </a:tcPr>
                  </a:tc>
                  <a:tc>
                    <a:txBody>
                      <a:bodyPr/>
                      <a:lstStyle/>
                      <a:p>
                        <a:pPr defTabSz="914400">
                          <a:defRPr sz="1800"/>
                        </a:pPr>
                        <a:r>
                          <a:rPr sz="1600" dirty="0">
                            <a:solidFill>
                              <a:schemeClr val="accent4"/>
                            </a:solidFill>
                            <a:latin typeface="Barlow Medium"/>
                            <a:ea typeface="Barlow Medium"/>
                            <a:cs typeface="Barlow Medium"/>
                            <a:sym typeface="Barlow Medium"/>
                          </a:rPr>
                          <a:t>5</a:t>
                        </a:r>
                      </a:p>
                    </a:txBody>
                    <a:tcPr marL="50800" marR="50800" marT="50800" marB="50800" anchor="ctr" horzOverflow="overflow">
                      <a:lnL w="12700">
                        <a:solidFill>
                          <a:srgbClr val="D5D7D9"/>
                        </a:solidFill>
                        <a:miter lim="400000"/>
                      </a:lnL>
                      <a:lnR w="12700">
                        <a:solidFill>
                          <a:srgbClr val="D5D7D9"/>
                        </a:solidFill>
                        <a:miter lim="400000"/>
                      </a:lnR>
                      <a:lnT w="12700" cap="flat" cmpd="sng" algn="ctr">
                        <a:solidFill>
                          <a:schemeClr val="accent4"/>
                        </a:solidFill>
                        <a:prstDash val="solid"/>
                        <a:round/>
                        <a:headEnd type="none" w="med" len="med"/>
                        <a:tailEnd type="none" w="med" len="med"/>
                      </a:lnT>
                      <a:lnB w="12700">
                        <a:solidFill>
                          <a:srgbClr val="D5D7D9"/>
                        </a:solidFill>
                        <a:miter lim="400000"/>
                      </a:lnB>
                      <a:noFill/>
                    </a:tcPr>
                  </a:tc>
                  <a:extLst>
                    <a:ext uri="{0D108BD9-81ED-4DB2-BD59-A6C34878D82A}">
                      <a16:rowId xmlns:a16="http://schemas.microsoft.com/office/drawing/2014/main" val="10001"/>
                    </a:ext>
                  </a:extLst>
                </a:tr>
                <a:tr h="635370">
                  <a:tc>
                    <a:txBody>
                      <a:bodyPr/>
                      <a:lstStyle/>
                      <a:p>
                        <a:pPr defTabSz="914400">
                          <a:defRPr sz="1800"/>
                        </a:pPr>
                        <a:r>
                          <a:rPr sz="1600" dirty="0">
                            <a:solidFill>
                              <a:schemeClr val="accent4"/>
                            </a:solidFill>
                            <a:latin typeface="Barlow Medium"/>
                            <a:ea typeface="Barlow Medium"/>
                            <a:cs typeface="Barlow Medium"/>
                            <a:sym typeface="Barlow Medium"/>
                          </a:rPr>
                          <a:t>6</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7</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8</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9</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10</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11</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dirty="0">
                            <a:solidFill>
                              <a:schemeClr val="accent4"/>
                            </a:solidFill>
                            <a:latin typeface="Barlow Medium"/>
                            <a:ea typeface="Barlow Medium"/>
                            <a:cs typeface="Barlow Medium"/>
                            <a:sym typeface="Barlow Medium"/>
                          </a:rPr>
                          <a:t>12</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extLst>
                    <a:ext uri="{0D108BD9-81ED-4DB2-BD59-A6C34878D82A}">
                      <a16:rowId xmlns:a16="http://schemas.microsoft.com/office/drawing/2014/main" val="10002"/>
                    </a:ext>
                  </a:extLst>
                </a:tr>
                <a:tr h="635370">
                  <a:tc>
                    <a:txBody>
                      <a:bodyPr/>
                      <a:lstStyle/>
                      <a:p>
                        <a:pPr defTabSz="914400">
                          <a:defRPr sz="1800"/>
                        </a:pPr>
                        <a:r>
                          <a:rPr sz="1600" dirty="0">
                            <a:solidFill>
                              <a:schemeClr val="accent4"/>
                            </a:solidFill>
                            <a:latin typeface="Barlow Medium"/>
                            <a:ea typeface="Barlow Medium"/>
                            <a:cs typeface="Barlow Medium"/>
                            <a:sym typeface="Barlow Medium"/>
                          </a:rPr>
                          <a:t>13</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14</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15</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16</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17</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18</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dirty="0">
                            <a:solidFill>
                              <a:schemeClr val="accent4"/>
                            </a:solidFill>
                            <a:latin typeface="Barlow Medium"/>
                            <a:ea typeface="Barlow Medium"/>
                            <a:cs typeface="Barlow Medium"/>
                            <a:sym typeface="Barlow Medium"/>
                          </a:rPr>
                          <a:t>19</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extLst>
                    <a:ext uri="{0D108BD9-81ED-4DB2-BD59-A6C34878D82A}">
                      <a16:rowId xmlns:a16="http://schemas.microsoft.com/office/drawing/2014/main" val="10003"/>
                    </a:ext>
                  </a:extLst>
                </a:tr>
                <a:tr h="635370">
                  <a:tc>
                    <a:txBody>
                      <a:bodyPr/>
                      <a:lstStyle/>
                      <a:p>
                        <a:pPr defTabSz="914400">
                          <a:defRPr sz="1800"/>
                        </a:pPr>
                        <a:r>
                          <a:rPr sz="1600" dirty="0">
                            <a:solidFill>
                              <a:schemeClr val="accent4"/>
                            </a:solidFill>
                            <a:latin typeface="Barlow Medium"/>
                            <a:ea typeface="Barlow Medium"/>
                            <a:cs typeface="Barlow Medium"/>
                            <a:sym typeface="Barlow Medium"/>
                          </a:rPr>
                          <a:t>20</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21</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22</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23</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24</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25</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dirty="0">
                            <a:solidFill>
                              <a:schemeClr val="accent4"/>
                            </a:solidFill>
                            <a:latin typeface="Barlow Medium"/>
                            <a:ea typeface="Barlow Medium"/>
                            <a:cs typeface="Barlow Medium"/>
                            <a:sym typeface="Barlow Medium"/>
                          </a:rPr>
                          <a:t>26</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extLst>
                    <a:ext uri="{0D108BD9-81ED-4DB2-BD59-A6C34878D82A}">
                      <a16:rowId xmlns:a16="http://schemas.microsoft.com/office/drawing/2014/main" val="10004"/>
                    </a:ext>
                  </a:extLst>
                </a:tr>
                <a:tr h="635370">
                  <a:tc>
                    <a:txBody>
                      <a:bodyPr/>
                      <a:lstStyle/>
                      <a:p>
                        <a:pPr defTabSz="914400">
                          <a:defRPr sz="1800"/>
                        </a:pPr>
                        <a:r>
                          <a:rPr sz="1600" dirty="0">
                            <a:solidFill>
                              <a:schemeClr val="accent4"/>
                            </a:solidFill>
                            <a:latin typeface="Barlow Medium"/>
                            <a:ea typeface="Barlow Medium"/>
                            <a:cs typeface="Barlow Medium"/>
                            <a:sym typeface="Barlow Medium"/>
                          </a:rPr>
                          <a:t>27</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28</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29</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30</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31</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a:solidFill>
                              <a:srgbClr val="8B8F99"/>
                            </a:solidFill>
                            <a:latin typeface="Barlow Medium"/>
                            <a:ea typeface="Barlow Medium"/>
                            <a:cs typeface="Barlow Medium"/>
                            <a:sym typeface="Barlow Medium"/>
                          </a:defRPr>
                        </a:pPr>
                        <a:endParaRP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a:solidFill>
                              <a:srgbClr val="894D81"/>
                            </a:solidFill>
                            <a:latin typeface="Barlow Medium"/>
                            <a:ea typeface="Barlow Medium"/>
                            <a:cs typeface="Barlow Medium"/>
                            <a:sym typeface="Barlow Medium"/>
                          </a:defRPr>
                        </a:pPr>
                        <a:endParaRPr dirty="0">
                          <a:solidFill>
                            <a:schemeClr val="accent4"/>
                          </a:solidFill>
                        </a:endParaRP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extLst>
                    <a:ext uri="{0D108BD9-81ED-4DB2-BD59-A6C34878D82A}">
                      <a16:rowId xmlns:a16="http://schemas.microsoft.com/office/drawing/2014/main" val="10005"/>
                    </a:ext>
                  </a:extLst>
                </a:tr>
              </a:tbl>
            </a:graphicData>
          </a:graphic>
        </p:graphicFrame>
        <p:grpSp>
          <p:nvGrpSpPr>
            <p:cNvPr id="218" name="Group"/>
            <p:cNvGrpSpPr/>
            <p:nvPr/>
          </p:nvGrpSpPr>
          <p:grpSpPr>
            <a:xfrm>
              <a:off x="6989662" y="2965784"/>
              <a:ext cx="4639158" cy="3886537"/>
              <a:chOff x="0" y="0"/>
              <a:chExt cx="4639157" cy="3886531"/>
            </a:xfrm>
          </p:grpSpPr>
          <p:sp>
            <p:nvSpPr>
              <p:cNvPr id="216" name="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
              <p:cNvSpPr/>
              <p:nvPr/>
            </p:nvSpPr>
            <p:spPr>
              <a:xfrm>
                <a:off x="5734" y="630945"/>
                <a:ext cx="4633423" cy="325558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1600" b="0">
                    <a:solidFill>
                      <a:srgbClr val="8C8F98"/>
                    </a:solidFill>
                    <a:latin typeface="Barlow Medium"/>
                    <a:ea typeface="Barlow Medium"/>
                    <a:cs typeface="Barlow Medium"/>
                    <a:sym typeface="Barlow Medium"/>
                  </a:defRPr>
                </a:lvl1pPr>
              </a:lstStyle>
              <a:p>
                <a:r>
                  <a:rPr dirty="0">
                    <a:solidFill>
                      <a:schemeClr val="tx2"/>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dirty="0" err="1">
                    <a:solidFill>
                      <a:schemeClr val="tx2"/>
                    </a:solidFill>
                  </a:rPr>
                  <a:t>popularised</a:t>
                </a:r>
                <a:r>
                  <a:rPr dirty="0">
                    <a:solidFill>
                      <a:schemeClr val="tx2"/>
                    </a:solidFill>
                  </a:rPr>
                  <a:t> in the 1960s with the release of </a:t>
                </a:r>
                <a:r>
                  <a:rPr dirty="0" err="1">
                    <a:solidFill>
                      <a:schemeClr val="tx2"/>
                    </a:solidFill>
                  </a:rPr>
                  <a:t>Letraset</a:t>
                </a:r>
                <a:r>
                  <a:rPr dirty="0">
                    <a:solidFill>
                      <a:schemeClr val="tx2"/>
                    </a:solidFill>
                  </a:rPr>
                  <a:t> sheets containing Lorem Ipsum passages, and more recently with desktop publishing software like Aldus PageMaker including versions of Lorem Ipsum.</a:t>
                </a:r>
              </a:p>
            </p:txBody>
          </p:sp>
          <p:sp>
            <p:nvSpPr>
              <p:cNvPr id="217" name="December 2020"/>
              <p:cNvSpPr/>
              <p:nvPr/>
            </p:nvSpPr>
            <p:spPr>
              <a:xfrm>
                <a:off x="0" y="0"/>
                <a:ext cx="4544548" cy="547157"/>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3200" b="0">
                    <a:solidFill>
                      <a:srgbClr val="2D3640"/>
                    </a:solidFill>
                    <a:latin typeface="Barlow Bold"/>
                    <a:ea typeface="Barlow Bold"/>
                    <a:cs typeface="Barlow Bold"/>
                    <a:sym typeface="Barlow Bold"/>
                  </a:defRPr>
                </a:lvl1pPr>
              </a:lstStyle>
              <a:p>
                <a:r>
                  <a:rPr dirty="0">
                    <a:solidFill>
                      <a:schemeClr val="tx1"/>
                    </a:solidFill>
                  </a:rPr>
                  <a:t>December 2020</a:t>
                </a:r>
              </a:p>
            </p:txBody>
          </p:sp>
        </p:grpSp>
        <p:grpSp>
          <p:nvGrpSpPr>
            <p:cNvPr id="9" name="Group">
              <a:extLst>
                <a:ext uri="{FF2B5EF4-FFF2-40B4-BE49-F238E27FC236}">
                  <a16:creationId xmlns:a16="http://schemas.microsoft.com/office/drawing/2014/main" id="{0CC1C36B-D084-A946-B863-E446A77CAD45}"/>
                </a:ext>
              </a:extLst>
            </p:cNvPr>
            <p:cNvGrpSpPr/>
            <p:nvPr/>
          </p:nvGrpSpPr>
          <p:grpSpPr>
            <a:xfrm>
              <a:off x="10000774" y="775068"/>
              <a:ext cx="2243877" cy="472983"/>
              <a:chOff x="0" y="0"/>
              <a:chExt cx="2243876" cy="472980"/>
            </a:xfrm>
          </p:grpSpPr>
          <p:sp>
            <p:nvSpPr>
              <p:cNvPr id="10" name="Template by HiSlide.io">
                <a:extLst>
                  <a:ext uri="{FF2B5EF4-FFF2-40B4-BE49-F238E27FC236}">
                    <a16:creationId xmlns:a16="http://schemas.microsoft.com/office/drawing/2014/main" id="{06803169-5E74-3747-BBF2-994FD60C2B8C}"/>
                  </a:ext>
                </a:extLst>
              </p:cNvPr>
              <p:cNvSpPr/>
              <p:nvPr/>
            </p:nvSpPr>
            <p:spPr>
              <a:xfrm>
                <a:off x="12805" y="0"/>
                <a:ext cx="2231071" cy="30093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1600" b="0">
                    <a:solidFill>
                      <a:srgbClr val="4B97ED"/>
                    </a:solidFill>
                    <a:latin typeface="Barlow Bold"/>
                    <a:ea typeface="Barlow Bold"/>
                    <a:cs typeface="Barlow Bold"/>
                    <a:sym typeface="Barlow Bold"/>
                  </a:defRPr>
                </a:pPr>
                <a:r>
                  <a:rPr dirty="0">
                    <a:solidFill>
                      <a:schemeClr val="accent3"/>
                    </a:solidFill>
                    <a:latin typeface="Barlow Medium"/>
                    <a:ea typeface="Barlow Medium"/>
                    <a:cs typeface="Barlow Medium"/>
                    <a:sym typeface="Barlow Medium"/>
                  </a:rPr>
                  <a:t>Template by</a:t>
                </a:r>
                <a:r>
                  <a:rPr dirty="0">
                    <a:solidFill>
                      <a:schemeClr val="accent3"/>
                    </a:solidFill>
                  </a:rPr>
                  <a:t> </a:t>
                </a:r>
                <a:r>
                  <a:rPr dirty="0">
                    <a:solidFill>
                      <a:schemeClr val="accent3"/>
                    </a:solidFill>
                    <a:hlinkClick r:id="rId2">
                      <a:extLst>
                        <a:ext uri="{A12FA001-AC4F-418D-AE19-62706E023703}">
                          <ahyp:hlinkClr xmlns:ahyp="http://schemas.microsoft.com/office/drawing/2018/hyperlinkcolor" val="tx"/>
                        </a:ext>
                      </a:extLst>
                    </a:hlinkClick>
                  </a:rPr>
                  <a:t>HiSlide.io</a:t>
                </a:r>
              </a:p>
            </p:txBody>
          </p:sp>
          <p:sp>
            <p:nvSpPr>
              <p:cNvPr id="11" name="PowerPoint - Keynote - Google Slides">
                <a:extLst>
                  <a:ext uri="{FF2B5EF4-FFF2-40B4-BE49-F238E27FC236}">
                    <a16:creationId xmlns:a16="http://schemas.microsoft.com/office/drawing/2014/main" id="{B437158C-98B6-514D-BA60-3A21AEC1E62F}"/>
                  </a:ext>
                </a:extLst>
              </p:cNvPr>
              <p:cNvSpPr/>
              <p:nvPr/>
            </p:nvSpPr>
            <p:spPr>
              <a:xfrm>
                <a:off x="0" y="310544"/>
                <a:ext cx="2230908" cy="1624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700" b="0" cap="all">
                    <a:solidFill>
                      <a:srgbClr val="8C8F9A"/>
                    </a:solidFill>
                    <a:latin typeface="Barlow Medium"/>
                    <a:ea typeface="Barlow Medium"/>
                    <a:cs typeface="Barlow Medium"/>
                    <a:sym typeface="Barlow Medium"/>
                  </a:defRPr>
                </a:pPr>
                <a:r>
                  <a:rPr dirty="0">
                    <a:solidFill>
                      <a:schemeClr val="tx2"/>
                    </a:solidFill>
                  </a:rPr>
                  <a:t>PowerPoint - Keynote - Google Slides</a:t>
                </a:r>
              </a:p>
            </p:txBody>
          </p:sp>
        </p:grpSp>
      </p:grpSp>
    </p:spTree>
  </p:cSld>
  <p:clrMapOvr>
    <a:masterClrMapping/>
  </p:clrMapOvr>
  <p:transition spd="med"/>
</p:sld>
</file>

<file path=ppt/theme/theme1.xml><?xml version="1.0" encoding="utf-8"?>
<a:theme xmlns:a="http://schemas.openxmlformats.org/drawingml/2006/main" name="White">
  <a:themeElements>
    <a:clrScheme name="HS2020">
      <a:dk1>
        <a:srgbClr val="2A363E"/>
      </a:dk1>
      <a:lt1>
        <a:srgbClr val="FEFFFE"/>
      </a:lt1>
      <a:dk2>
        <a:srgbClr val="8B909B"/>
      </a:dk2>
      <a:lt2>
        <a:srgbClr val="F3F4F5"/>
      </a:lt2>
      <a:accent1>
        <a:srgbClr val="FECC42"/>
      </a:accent1>
      <a:accent2>
        <a:srgbClr val="FA7571"/>
      </a:accent2>
      <a:accent3>
        <a:srgbClr val="2598F5"/>
      </a:accent3>
      <a:accent4>
        <a:srgbClr val="924883"/>
      </a:accent4>
      <a:accent5>
        <a:srgbClr val="9BCAFA"/>
      </a:accent5>
      <a:accent6>
        <a:srgbClr val="D5D8DA"/>
      </a:accent6>
      <a:hlink>
        <a:srgbClr val="2598F3"/>
      </a:hlink>
      <a:folHlink>
        <a:srgbClr val="2598F3"/>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E3874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E3874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19</TotalTime>
  <Words>150</Words>
  <Application>Microsoft Macintosh PowerPoint</Application>
  <PresentationFormat>Custom</PresentationFormat>
  <Paragraphs>42</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Barlow Bold</vt:lpstr>
      <vt:lpstr>Barlow Medium</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Anastasiya Ladoshkina</cp:lastModifiedBy>
  <cp:revision>7</cp:revision>
  <dcterms:modified xsi:type="dcterms:W3CDTF">2020-02-18T09:54:29Z</dcterms:modified>
</cp:coreProperties>
</file>