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8"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60" d="100"/>
          <a:sy n="60" d="100"/>
        </p:scale>
        <p:origin x="800"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Цитата">
    <p:spTree>
      <p:nvGrpSpPr>
        <p:cNvPr id="1" name=""/>
        <p:cNvGrpSpPr/>
        <p:nvPr/>
      </p:nvGrpSpPr>
      <p:grpSpPr>
        <a:xfrm>
          <a:off x="0" y="0"/>
          <a:ext cx="0" cy="0"/>
          <a:chOff x="0" y="0"/>
          <a:chExt cx="0" cy="0"/>
        </a:xfrm>
      </p:grpSpPr>
      <p:sp>
        <p:nvSpPr>
          <p:cNvPr id="93" name="— Иван Арсентьев"/>
          <p:cNvSpPr txBox="1">
            <a:spLocks noGrp="1"/>
          </p:cNvSpPr>
          <p:nvPr>
            <p:ph type="body" sz="quarter" idx="13"/>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 Иван Арсентьев</a:t>
            </a:r>
          </a:p>
        </p:txBody>
      </p:sp>
      <p:sp>
        <p:nvSpPr>
          <p:cNvPr id="94" name="«Место ввода цитаты»."/>
          <p:cNvSpPr txBox="1">
            <a:spLocks noGrp="1"/>
          </p:cNvSpPr>
          <p:nvPr>
            <p:ph type="body" sz="quarter" idx="14"/>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«Место ввода цитаты».</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Фото">
    <p:spTree>
      <p:nvGrpSpPr>
        <p:cNvPr id="1" name=""/>
        <p:cNvGrpSpPr/>
        <p:nvPr/>
      </p:nvGrpSpPr>
      <p:grpSpPr>
        <a:xfrm>
          <a:off x="0" y="0"/>
          <a:ext cx="0" cy="0"/>
          <a:chOff x="0" y="0"/>
          <a:chExt cx="0" cy="0"/>
        </a:xfrm>
      </p:grpSpPr>
      <p:sp>
        <p:nvSpPr>
          <p:cNvPr id="102" name="Image"/>
          <p:cNvSpPr>
            <a:spLocks noGrp="1"/>
          </p:cNvSpPr>
          <p:nvPr>
            <p:ph type="pic" idx="13"/>
          </p:nvPr>
        </p:nvSpPr>
        <p:spPr>
          <a:xfrm>
            <a:off x="0" y="0"/>
            <a:ext cx="24384000" cy="162644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Фото — горизонтально">
    <p:spTree>
      <p:nvGrpSpPr>
        <p:cNvPr id="1" name=""/>
        <p:cNvGrpSpPr/>
        <p:nvPr/>
      </p:nvGrpSpPr>
      <p:grpSpPr>
        <a:xfrm>
          <a:off x="0" y="0"/>
          <a:ext cx="0" cy="0"/>
          <a:chOff x="0" y="0"/>
          <a:chExt cx="0" cy="0"/>
        </a:xfrm>
      </p:grpSpPr>
      <p:sp>
        <p:nvSpPr>
          <p:cNvPr id="20" name="Image"/>
          <p:cNvSpPr>
            <a:spLocks noGrp="1"/>
          </p:cNvSpPr>
          <p:nvPr>
            <p:ph type="pic" idx="13"/>
          </p:nvPr>
        </p:nvSpPr>
        <p:spPr>
          <a:xfrm>
            <a:off x="3124200" y="-38100"/>
            <a:ext cx="18135600" cy="12096698"/>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Заголовок — по центру">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Фото — вертикально">
    <p:spTree>
      <p:nvGrpSpPr>
        <p:cNvPr id="1" name=""/>
        <p:cNvGrpSpPr/>
        <p:nvPr/>
      </p:nvGrpSpPr>
      <p:grpSpPr>
        <a:xfrm>
          <a:off x="0" y="0"/>
          <a:ext cx="0" cy="0"/>
          <a:chOff x="0" y="0"/>
          <a:chExt cx="0" cy="0"/>
        </a:xfrm>
      </p:grpSpPr>
      <p:sp>
        <p:nvSpPr>
          <p:cNvPr id="38" name="Image"/>
          <p:cNvSpPr>
            <a:spLocks noGrp="1"/>
          </p:cNvSpPr>
          <p:nvPr>
            <p:ph type="pic" idx="13"/>
          </p:nvPr>
        </p:nvSpPr>
        <p:spPr>
          <a:xfrm>
            <a:off x="7950200" y="1104900"/>
            <a:ext cx="17259302" cy="1150620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lvl1pPr>
              <a:defRPr sz="8400"/>
            </a:lvl1pPr>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Заголовок — сверху">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Заголовок и пункты">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Заголовок, пункты и фото">
    <p:spTree>
      <p:nvGrpSpPr>
        <p:cNvPr id="1" name=""/>
        <p:cNvGrpSpPr/>
        <p:nvPr/>
      </p:nvGrpSpPr>
      <p:grpSpPr>
        <a:xfrm>
          <a:off x="0" y="0"/>
          <a:ext cx="0" cy="0"/>
          <a:chOff x="0" y="0"/>
          <a:chExt cx="0" cy="0"/>
        </a:xfrm>
      </p:grpSpPr>
      <p:sp>
        <p:nvSpPr>
          <p:cNvPr id="65" name="Image"/>
          <p:cNvSpPr>
            <a:spLocks noGrp="1"/>
          </p:cNvSpPr>
          <p:nvPr>
            <p:ph type="pic" sz="half" idx="13"/>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Пункты">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Фото — 3 шт.">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15681340" y="7035800"/>
            <a:ext cx="8396678" cy="5600700"/>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15290800" y="1130300"/>
            <a:ext cx="8331200" cy="5554134"/>
          </a:xfrm>
          <a:prstGeom prst="rect">
            <a:avLst/>
          </a:prstGeom>
        </p:spPr>
        <p:txBody>
          <a:bodyPr lIns="91439" tIns="45719" rIns="91439" bIns="45719" anchor="t">
            <a:noAutofit/>
          </a:bodyPr>
          <a:lstStyle/>
          <a:p>
            <a:endParaRPr/>
          </a:p>
        </p:txBody>
      </p:sp>
      <p:sp>
        <p:nvSpPr>
          <p:cNvPr id="85" name="Image"/>
          <p:cNvSpPr>
            <a:spLocks noGrp="1"/>
          </p:cNvSpPr>
          <p:nvPr>
            <p:ph type="pic" idx="15"/>
          </p:nvPr>
        </p:nvSpPr>
        <p:spPr>
          <a:xfrm>
            <a:off x="-3048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915634B-BCBE-7741-BDBA-3F2C4953262E}"/>
              </a:ext>
            </a:extLst>
          </p:cNvPr>
          <p:cNvGrpSpPr/>
          <p:nvPr/>
        </p:nvGrpSpPr>
        <p:grpSpPr>
          <a:xfrm>
            <a:off x="3009900" y="1024628"/>
            <a:ext cx="20210756" cy="9113638"/>
            <a:chOff x="3009900" y="1024628"/>
            <a:chExt cx="20210756" cy="9113638"/>
          </a:xfrm>
        </p:grpSpPr>
        <p:graphicFrame>
          <p:nvGraphicFramePr>
            <p:cNvPr id="206" name="Table"/>
            <p:cNvGraphicFramePr/>
            <p:nvPr>
              <p:extLst>
                <p:ext uri="{D42A27DB-BD31-4B8C-83A1-F6EECF244321}">
                  <p14:modId xmlns:p14="http://schemas.microsoft.com/office/powerpoint/2010/main" val="2670338014"/>
                </p:ext>
              </p:extLst>
            </p:nvPr>
          </p:nvGraphicFramePr>
          <p:xfrm>
            <a:off x="3009900" y="3272928"/>
            <a:ext cx="8016806" cy="6865338"/>
          </p:xfrm>
          <a:graphic>
            <a:graphicData uri="http://schemas.openxmlformats.org/drawingml/2006/table">
              <a:tbl>
                <a:tblPr bandRow="1">
                  <a:tableStyleId>{4C3C2611-4C71-4FC5-86AE-919BDF0F9419}</a:tableStyleId>
                </a:tblPr>
                <a:tblGrid>
                  <a:gridCol w="1145258">
                    <a:extLst>
                      <a:ext uri="{9D8B030D-6E8A-4147-A177-3AD203B41FA5}">
                        <a16:colId xmlns:a16="http://schemas.microsoft.com/office/drawing/2014/main" val="20000"/>
                      </a:ext>
                    </a:extLst>
                  </a:gridCol>
                  <a:gridCol w="1145258">
                    <a:extLst>
                      <a:ext uri="{9D8B030D-6E8A-4147-A177-3AD203B41FA5}">
                        <a16:colId xmlns:a16="http://schemas.microsoft.com/office/drawing/2014/main" val="20001"/>
                      </a:ext>
                    </a:extLst>
                  </a:gridCol>
                  <a:gridCol w="1145258">
                    <a:extLst>
                      <a:ext uri="{9D8B030D-6E8A-4147-A177-3AD203B41FA5}">
                        <a16:colId xmlns:a16="http://schemas.microsoft.com/office/drawing/2014/main" val="20002"/>
                      </a:ext>
                    </a:extLst>
                  </a:gridCol>
                  <a:gridCol w="1145258">
                    <a:extLst>
                      <a:ext uri="{9D8B030D-6E8A-4147-A177-3AD203B41FA5}">
                        <a16:colId xmlns:a16="http://schemas.microsoft.com/office/drawing/2014/main" val="20003"/>
                      </a:ext>
                    </a:extLst>
                  </a:gridCol>
                  <a:gridCol w="1145258">
                    <a:extLst>
                      <a:ext uri="{9D8B030D-6E8A-4147-A177-3AD203B41FA5}">
                        <a16:colId xmlns:a16="http://schemas.microsoft.com/office/drawing/2014/main" val="20004"/>
                      </a:ext>
                    </a:extLst>
                  </a:gridCol>
                  <a:gridCol w="1145258">
                    <a:extLst>
                      <a:ext uri="{9D8B030D-6E8A-4147-A177-3AD203B41FA5}">
                        <a16:colId xmlns:a16="http://schemas.microsoft.com/office/drawing/2014/main" val="20005"/>
                      </a:ext>
                    </a:extLst>
                  </a:gridCol>
                  <a:gridCol w="1145258">
                    <a:extLst>
                      <a:ext uri="{9D8B030D-6E8A-4147-A177-3AD203B41FA5}">
                        <a16:colId xmlns:a16="http://schemas.microsoft.com/office/drawing/2014/main" val="20006"/>
                      </a:ext>
                    </a:extLst>
                  </a:gridCol>
                </a:tblGrid>
                <a:tr h="1144223">
                  <a:tc>
                    <a:txBody>
                      <a:bodyPr/>
                      <a:lstStyle/>
                      <a:p>
                        <a:pPr defTabSz="914400">
                          <a:defRPr sz="1800"/>
                        </a:pPr>
                        <a:r>
                          <a:rPr sz="2500" dirty="0">
                            <a:solidFill>
                              <a:schemeClr val="accent4">
                                <a:lumMod val="40000"/>
                                <a:lumOff val="60000"/>
                              </a:schemeClr>
                            </a:solidFill>
                            <a:latin typeface="Barlow Medium"/>
                            <a:ea typeface="Barlow Medium"/>
                            <a:cs typeface="Barlow Medium"/>
                            <a:sym typeface="Barlow Medium"/>
                          </a:rPr>
                          <a:t>SUN</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defTabSz="914400">
                          <a:defRPr sz="1800"/>
                        </a:pPr>
                        <a:r>
                          <a:rPr sz="2500">
                            <a:solidFill>
                              <a:schemeClr val="accent4">
                                <a:lumMod val="40000"/>
                                <a:lumOff val="60000"/>
                              </a:schemeClr>
                            </a:solidFill>
                            <a:latin typeface="Barlow Medium"/>
                            <a:ea typeface="Barlow Medium"/>
                            <a:cs typeface="Barlow Medium"/>
                            <a:sym typeface="Barlow Medium"/>
                          </a:rPr>
                          <a:t>MON</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defTabSz="914400">
                          <a:defRPr sz="1800"/>
                        </a:pPr>
                        <a:r>
                          <a:rPr sz="2500">
                            <a:solidFill>
                              <a:schemeClr val="accent4">
                                <a:lumMod val="40000"/>
                                <a:lumOff val="60000"/>
                              </a:schemeClr>
                            </a:solidFill>
                            <a:latin typeface="Barlow Medium"/>
                            <a:ea typeface="Barlow Medium"/>
                            <a:cs typeface="Barlow Medium"/>
                            <a:sym typeface="Barlow Medium"/>
                          </a:rPr>
                          <a:t>TUE</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defTabSz="914400">
                          <a:defRPr sz="1800"/>
                        </a:pPr>
                        <a:r>
                          <a:rPr sz="2500">
                            <a:solidFill>
                              <a:schemeClr val="accent4">
                                <a:lumMod val="40000"/>
                                <a:lumOff val="60000"/>
                              </a:schemeClr>
                            </a:solidFill>
                            <a:latin typeface="Barlow Medium"/>
                            <a:ea typeface="Barlow Medium"/>
                            <a:cs typeface="Barlow Medium"/>
                            <a:sym typeface="Barlow Medium"/>
                          </a:rPr>
                          <a:t>WED</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defTabSz="914400">
                          <a:defRPr sz="1800"/>
                        </a:pPr>
                        <a:r>
                          <a:rPr sz="2500">
                            <a:solidFill>
                              <a:schemeClr val="accent4">
                                <a:lumMod val="40000"/>
                                <a:lumOff val="60000"/>
                              </a:schemeClr>
                            </a:solidFill>
                            <a:latin typeface="Barlow Medium"/>
                            <a:ea typeface="Barlow Medium"/>
                            <a:cs typeface="Barlow Medium"/>
                            <a:sym typeface="Barlow Medium"/>
                          </a:rPr>
                          <a:t>THU</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defTabSz="914400">
                          <a:defRPr sz="1800"/>
                        </a:pPr>
                        <a:r>
                          <a:rPr sz="2500" dirty="0">
                            <a:solidFill>
                              <a:schemeClr val="accent4">
                                <a:lumMod val="40000"/>
                                <a:lumOff val="60000"/>
                              </a:schemeClr>
                            </a:solidFill>
                            <a:latin typeface="Barlow Medium"/>
                            <a:ea typeface="Barlow Medium"/>
                            <a:cs typeface="Barlow Medium"/>
                            <a:sym typeface="Barlow Medium"/>
                          </a:rPr>
                          <a:t>FRI</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defTabSz="914400">
                          <a:defRPr sz="1800"/>
                        </a:pPr>
                        <a:r>
                          <a:rPr sz="2500" dirty="0">
                            <a:solidFill>
                              <a:schemeClr val="accent4">
                                <a:lumMod val="40000"/>
                                <a:lumOff val="60000"/>
                              </a:schemeClr>
                            </a:solidFill>
                            <a:latin typeface="Barlow Medium"/>
                            <a:ea typeface="Barlow Medium"/>
                            <a:cs typeface="Barlow Medium"/>
                            <a:sym typeface="Barlow Medium"/>
                          </a:rPr>
                          <a:t>SAT</a:t>
                        </a:r>
                      </a:p>
                    </a:txBody>
                    <a:tcPr marL="50800" marR="50800" marT="50800" marB="50800" anchor="ctr" horzOverflow="overflow">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extLst>
                    <a:ext uri="{0D108BD9-81ED-4DB2-BD59-A6C34878D82A}">
                      <a16:rowId xmlns:a16="http://schemas.microsoft.com/office/drawing/2014/main" val="10000"/>
                    </a:ext>
                  </a:extLst>
                </a:tr>
                <a:tr h="1144223">
                  <a:tc>
                    <a:txBody>
                      <a:bodyPr/>
                      <a:lstStyle/>
                      <a:p>
                        <a:pPr defTabSz="914400">
                          <a:defRPr sz="2500">
                            <a:solidFill>
                              <a:srgbClr val="884D82"/>
                            </a:solidFill>
                            <a:latin typeface="Barlow Medium"/>
                            <a:ea typeface="Barlow Medium"/>
                            <a:cs typeface="Barlow Medium"/>
                            <a:sym typeface="Barlow Medium"/>
                          </a:defRPr>
                        </a:pPr>
                        <a:endParaRPr dirty="0">
                          <a:solidFill>
                            <a:schemeClr val="accent4"/>
                          </a:solidFill>
                        </a:endParaRPr>
                      </a:p>
                    </a:txBody>
                    <a:tcPr marL="50800" marR="50800" marT="50800" marB="50800" anchor="ctr" horzOverflow="overflow">
                      <a:lnL w="25400">
                        <a:solidFill>
                          <a:srgbClr val="D5D7D9"/>
                        </a:solidFill>
                        <a:miter lim="400000"/>
                      </a:lnL>
                      <a:lnR w="25400">
                        <a:solidFill>
                          <a:srgbClr val="D5D7D9"/>
                        </a:solidFill>
                        <a:miter lim="400000"/>
                      </a:lnR>
                      <a:lnT w="12700" cap="flat" cmpd="sng" algn="ctr">
                        <a:solidFill>
                          <a:schemeClr val="accent4"/>
                        </a:solidFill>
                        <a:prstDash val="solid"/>
                        <a:round/>
                        <a:headEnd type="none" w="med" len="med"/>
                        <a:tailEnd type="none" w="med" len="med"/>
                      </a:lnT>
                      <a:lnB w="25400">
                        <a:solidFill>
                          <a:srgbClr val="D5D7D9"/>
                        </a:solidFill>
                        <a:miter lim="400000"/>
                      </a:lnB>
                      <a:noFill/>
                    </a:tcPr>
                  </a:tc>
                  <a:tc>
                    <a:txBody>
                      <a:bodyPr/>
                      <a:lstStyle/>
                      <a:p>
                        <a:pPr defTabSz="914400">
                          <a:defRPr sz="2500">
                            <a:solidFill>
                              <a:srgbClr val="8B8F99"/>
                            </a:solidFill>
                            <a:latin typeface="Barlow Medium"/>
                            <a:ea typeface="Barlow Medium"/>
                            <a:cs typeface="Barlow Medium"/>
                            <a:sym typeface="Barlow Medium"/>
                          </a:defRPr>
                        </a:pPr>
                        <a:endParaRPr/>
                      </a:p>
                    </a:txBody>
                    <a:tcPr marL="50800" marR="50800" marT="50800" marB="50800" anchor="ctr" horzOverflow="overflow">
                      <a:lnL w="25400">
                        <a:solidFill>
                          <a:srgbClr val="D5D7D9"/>
                        </a:solidFill>
                        <a:miter lim="400000"/>
                      </a:lnL>
                      <a:lnR w="25400">
                        <a:solidFill>
                          <a:srgbClr val="D5D7D9"/>
                        </a:solidFill>
                        <a:miter lim="400000"/>
                      </a:lnR>
                      <a:lnT w="12700" cap="flat" cmpd="sng" algn="ctr">
                        <a:solidFill>
                          <a:schemeClr val="accent4"/>
                        </a:solidFill>
                        <a:prstDash val="solid"/>
                        <a:round/>
                        <a:headEnd type="none" w="med" len="med"/>
                        <a:tailEnd type="none" w="med" len="med"/>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a:t>
                        </a:r>
                      </a:p>
                    </a:txBody>
                    <a:tcPr marL="50800" marR="50800" marT="50800" marB="50800" anchor="ctr" horzOverflow="overflow">
                      <a:lnL w="25400">
                        <a:solidFill>
                          <a:srgbClr val="D5D7D9"/>
                        </a:solidFill>
                        <a:miter lim="400000"/>
                      </a:lnL>
                      <a:lnR w="25400">
                        <a:solidFill>
                          <a:srgbClr val="D5D7D9"/>
                        </a:solidFill>
                        <a:miter lim="400000"/>
                      </a:lnR>
                      <a:lnT w="12700" cap="flat" cmpd="sng" algn="ctr">
                        <a:solidFill>
                          <a:schemeClr val="accent4"/>
                        </a:solidFill>
                        <a:prstDash val="solid"/>
                        <a:round/>
                        <a:headEnd type="none" w="med" len="med"/>
                        <a:tailEnd type="none" w="med" len="med"/>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a:t>
                        </a:r>
                      </a:p>
                    </a:txBody>
                    <a:tcPr marL="50800" marR="50800" marT="50800" marB="50800" anchor="ctr" horzOverflow="overflow">
                      <a:lnL w="25400">
                        <a:solidFill>
                          <a:srgbClr val="D5D7D9"/>
                        </a:solidFill>
                        <a:miter lim="400000"/>
                      </a:lnL>
                      <a:lnR w="25400">
                        <a:solidFill>
                          <a:srgbClr val="D5D7D9"/>
                        </a:solidFill>
                        <a:miter lim="400000"/>
                      </a:lnR>
                      <a:lnT w="12700" cap="flat" cmpd="sng" algn="ctr">
                        <a:solidFill>
                          <a:schemeClr val="accent4"/>
                        </a:solidFill>
                        <a:prstDash val="solid"/>
                        <a:round/>
                        <a:headEnd type="none" w="med" len="med"/>
                        <a:tailEnd type="none" w="med" len="med"/>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3</a:t>
                        </a:r>
                      </a:p>
                    </a:txBody>
                    <a:tcPr marL="50800" marR="50800" marT="50800" marB="50800" anchor="ctr" horzOverflow="overflow">
                      <a:lnL w="25400">
                        <a:solidFill>
                          <a:srgbClr val="D5D7D9"/>
                        </a:solidFill>
                        <a:miter lim="400000"/>
                      </a:lnL>
                      <a:lnR w="25400">
                        <a:solidFill>
                          <a:srgbClr val="D5D7D9"/>
                        </a:solidFill>
                        <a:miter lim="400000"/>
                      </a:lnR>
                      <a:lnT w="12700" cap="flat" cmpd="sng" algn="ctr">
                        <a:solidFill>
                          <a:schemeClr val="accent4"/>
                        </a:solidFill>
                        <a:prstDash val="solid"/>
                        <a:round/>
                        <a:headEnd type="none" w="med" len="med"/>
                        <a:tailEnd type="none" w="med" len="med"/>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4</a:t>
                        </a:r>
                      </a:p>
                    </a:txBody>
                    <a:tcPr marL="50800" marR="50800" marT="50800" marB="50800" anchor="ctr" horzOverflow="overflow">
                      <a:lnL w="25400">
                        <a:solidFill>
                          <a:srgbClr val="D5D7D9"/>
                        </a:solidFill>
                        <a:miter lim="400000"/>
                      </a:lnL>
                      <a:lnR w="25400">
                        <a:solidFill>
                          <a:srgbClr val="D5D7D9"/>
                        </a:solidFill>
                        <a:miter lim="400000"/>
                      </a:lnR>
                      <a:lnT w="12700" cap="flat" cmpd="sng" algn="ctr">
                        <a:solidFill>
                          <a:schemeClr val="accent4"/>
                        </a:solidFill>
                        <a:prstDash val="solid"/>
                        <a:round/>
                        <a:headEnd type="none" w="med" len="med"/>
                        <a:tailEnd type="none" w="med" len="med"/>
                      </a:lnT>
                      <a:lnB w="25400">
                        <a:solidFill>
                          <a:srgbClr val="D5D7D9"/>
                        </a:solidFill>
                        <a:miter lim="400000"/>
                      </a:lnB>
                      <a:noFill/>
                    </a:tcPr>
                  </a:tc>
                  <a:tc>
                    <a:txBody>
                      <a:bodyPr/>
                      <a:lstStyle/>
                      <a:p>
                        <a:pPr defTabSz="914400">
                          <a:defRPr sz="1800"/>
                        </a:pPr>
                        <a:r>
                          <a:rPr sz="2500" dirty="0">
                            <a:solidFill>
                              <a:schemeClr val="accent4"/>
                            </a:solidFill>
                            <a:latin typeface="Barlow Medium"/>
                            <a:ea typeface="Barlow Medium"/>
                            <a:cs typeface="Barlow Medium"/>
                            <a:sym typeface="Barlow Medium"/>
                          </a:rPr>
                          <a:t>5</a:t>
                        </a:r>
                      </a:p>
                    </a:txBody>
                    <a:tcPr marL="50800" marR="50800" marT="50800" marB="50800" anchor="ctr" horzOverflow="overflow">
                      <a:lnL w="25400">
                        <a:solidFill>
                          <a:srgbClr val="D5D7D9"/>
                        </a:solidFill>
                        <a:miter lim="400000"/>
                      </a:lnL>
                      <a:lnR w="25400">
                        <a:solidFill>
                          <a:srgbClr val="D5D7D9"/>
                        </a:solidFill>
                        <a:miter lim="400000"/>
                      </a:lnR>
                      <a:lnT w="12700" cap="flat" cmpd="sng" algn="ctr">
                        <a:solidFill>
                          <a:schemeClr val="accent4"/>
                        </a:solidFill>
                        <a:prstDash val="solid"/>
                        <a:round/>
                        <a:headEnd type="none" w="med" len="med"/>
                        <a:tailEnd type="none" w="med" len="med"/>
                      </a:lnT>
                      <a:lnB w="25400">
                        <a:solidFill>
                          <a:srgbClr val="D5D7D9"/>
                        </a:solidFill>
                        <a:miter lim="400000"/>
                      </a:lnB>
                      <a:noFill/>
                    </a:tcPr>
                  </a:tc>
                  <a:extLst>
                    <a:ext uri="{0D108BD9-81ED-4DB2-BD59-A6C34878D82A}">
                      <a16:rowId xmlns:a16="http://schemas.microsoft.com/office/drawing/2014/main" val="10001"/>
                    </a:ext>
                  </a:extLst>
                </a:tr>
                <a:tr h="1144223">
                  <a:tc>
                    <a:txBody>
                      <a:bodyPr/>
                      <a:lstStyle/>
                      <a:p>
                        <a:pPr defTabSz="914400">
                          <a:defRPr sz="1800"/>
                        </a:pPr>
                        <a:r>
                          <a:rPr sz="2500" dirty="0">
                            <a:solidFill>
                              <a:schemeClr val="accent4"/>
                            </a:solidFill>
                            <a:latin typeface="Barlow Medium"/>
                            <a:ea typeface="Barlow Medium"/>
                            <a:cs typeface="Barlow Medium"/>
                            <a:sym typeface="Barlow Medium"/>
                          </a:rPr>
                          <a:t>6</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7</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8</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9</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10</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11</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dirty="0">
                            <a:solidFill>
                              <a:schemeClr val="accent4"/>
                            </a:solidFill>
                            <a:latin typeface="Barlow Medium"/>
                            <a:ea typeface="Barlow Medium"/>
                            <a:cs typeface="Barlow Medium"/>
                            <a:sym typeface="Barlow Medium"/>
                          </a:rPr>
                          <a:t>12</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extLst>
                    <a:ext uri="{0D108BD9-81ED-4DB2-BD59-A6C34878D82A}">
                      <a16:rowId xmlns:a16="http://schemas.microsoft.com/office/drawing/2014/main" val="10002"/>
                    </a:ext>
                  </a:extLst>
                </a:tr>
                <a:tr h="1144223">
                  <a:tc>
                    <a:txBody>
                      <a:bodyPr/>
                      <a:lstStyle/>
                      <a:p>
                        <a:pPr defTabSz="914400">
                          <a:defRPr sz="1800"/>
                        </a:pPr>
                        <a:r>
                          <a:rPr sz="2500" dirty="0">
                            <a:solidFill>
                              <a:schemeClr val="accent4"/>
                            </a:solidFill>
                            <a:latin typeface="Barlow Medium"/>
                            <a:ea typeface="Barlow Medium"/>
                            <a:cs typeface="Barlow Medium"/>
                            <a:sym typeface="Barlow Medium"/>
                          </a:rPr>
                          <a:t>13</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14</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15</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16</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17</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18</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dirty="0">
                            <a:solidFill>
                              <a:schemeClr val="accent4"/>
                            </a:solidFill>
                            <a:latin typeface="Barlow Medium"/>
                            <a:ea typeface="Barlow Medium"/>
                            <a:cs typeface="Barlow Medium"/>
                            <a:sym typeface="Barlow Medium"/>
                          </a:rPr>
                          <a:t>19</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extLst>
                    <a:ext uri="{0D108BD9-81ED-4DB2-BD59-A6C34878D82A}">
                      <a16:rowId xmlns:a16="http://schemas.microsoft.com/office/drawing/2014/main" val="10003"/>
                    </a:ext>
                  </a:extLst>
                </a:tr>
                <a:tr h="1144223">
                  <a:tc>
                    <a:txBody>
                      <a:bodyPr/>
                      <a:lstStyle/>
                      <a:p>
                        <a:pPr defTabSz="914400">
                          <a:defRPr sz="1800"/>
                        </a:pPr>
                        <a:r>
                          <a:rPr sz="2500" dirty="0">
                            <a:solidFill>
                              <a:schemeClr val="accent4"/>
                            </a:solidFill>
                            <a:latin typeface="Barlow Medium"/>
                            <a:ea typeface="Barlow Medium"/>
                            <a:cs typeface="Barlow Medium"/>
                            <a:sym typeface="Barlow Medium"/>
                          </a:rPr>
                          <a:t>20</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21</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22</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23</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24</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25</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dirty="0">
                            <a:solidFill>
                              <a:schemeClr val="accent4"/>
                            </a:solidFill>
                            <a:latin typeface="Barlow Medium"/>
                            <a:ea typeface="Barlow Medium"/>
                            <a:cs typeface="Barlow Medium"/>
                            <a:sym typeface="Barlow Medium"/>
                          </a:rPr>
                          <a:t>26</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extLst>
                    <a:ext uri="{0D108BD9-81ED-4DB2-BD59-A6C34878D82A}">
                      <a16:rowId xmlns:a16="http://schemas.microsoft.com/office/drawing/2014/main" val="10004"/>
                    </a:ext>
                  </a:extLst>
                </a:tr>
                <a:tr h="1144223">
                  <a:tc>
                    <a:txBody>
                      <a:bodyPr/>
                      <a:lstStyle/>
                      <a:p>
                        <a:pPr defTabSz="914400">
                          <a:defRPr sz="1800"/>
                        </a:pPr>
                        <a:r>
                          <a:rPr sz="2500" dirty="0">
                            <a:solidFill>
                              <a:schemeClr val="accent4"/>
                            </a:solidFill>
                            <a:latin typeface="Barlow Medium"/>
                            <a:ea typeface="Barlow Medium"/>
                            <a:cs typeface="Barlow Medium"/>
                            <a:sym typeface="Barlow Medium"/>
                          </a:rPr>
                          <a:t>27</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28</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29</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30</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31</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2500">
                            <a:solidFill>
                              <a:srgbClr val="8B8F99"/>
                            </a:solidFill>
                            <a:latin typeface="Barlow Medium"/>
                            <a:ea typeface="Barlow Medium"/>
                            <a:cs typeface="Barlow Medium"/>
                            <a:sym typeface="Barlow Medium"/>
                          </a:defRPr>
                        </a:pPr>
                        <a:endParaRP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2500">
                            <a:solidFill>
                              <a:srgbClr val="894D81"/>
                            </a:solidFill>
                            <a:latin typeface="Barlow Medium"/>
                            <a:ea typeface="Barlow Medium"/>
                            <a:cs typeface="Barlow Medium"/>
                            <a:sym typeface="Barlow Medium"/>
                          </a:defRPr>
                        </a:pPr>
                        <a:endParaRPr dirty="0">
                          <a:solidFill>
                            <a:schemeClr val="accent4"/>
                          </a:solidFill>
                        </a:endParaRP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extLst>
                    <a:ext uri="{0D108BD9-81ED-4DB2-BD59-A6C34878D82A}">
                      <a16:rowId xmlns:a16="http://schemas.microsoft.com/office/drawing/2014/main" val="10005"/>
                    </a:ext>
                  </a:extLst>
                </a:tr>
              </a:tbl>
            </a:graphicData>
          </a:graphic>
        </p:graphicFrame>
        <p:grpSp>
          <p:nvGrpSpPr>
            <p:cNvPr id="209" name="Group"/>
            <p:cNvGrpSpPr/>
            <p:nvPr/>
          </p:nvGrpSpPr>
          <p:grpSpPr>
            <a:xfrm>
              <a:off x="13105617" y="4233231"/>
              <a:ext cx="8698418" cy="5094624"/>
              <a:chOff x="-10751" y="0"/>
              <a:chExt cx="8698417" cy="5094622"/>
            </a:xfrm>
          </p:grpSpPr>
          <p:sp>
            <p:nvSpPr>
              <p:cNvPr id="207" name="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
              <p:cNvSpPr txBox="1"/>
              <p:nvPr/>
            </p:nvSpPr>
            <p:spPr>
              <a:xfrm>
                <a:off x="0" y="1183022"/>
                <a:ext cx="8687667" cy="3911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8C8F98"/>
                    </a:solidFill>
                    <a:latin typeface="Barlow Medium"/>
                    <a:ea typeface="Barlow Medium"/>
                    <a:cs typeface="Barlow Medium"/>
                    <a:sym typeface="Barlow Medium"/>
                  </a:defRPr>
                </a:lvl1pPr>
              </a:lstStyle>
              <a:p>
                <a:r>
                  <a:rPr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dirty="0" err="1"/>
                  <a:t>popularised</a:t>
                </a:r>
                <a:r>
                  <a:rPr dirty="0"/>
                  <a:t> in the 1960s with the release of </a:t>
                </a:r>
                <a:r>
                  <a:rPr dirty="0" err="1"/>
                  <a:t>Letraset</a:t>
                </a:r>
                <a:r>
                  <a:rPr dirty="0"/>
                  <a:t> sheets containing Lorem Ipsum passages, and more recently with desktop publishing software like Aldus PageMaker including versions of Lorem Ipsum.</a:t>
                </a:r>
              </a:p>
            </p:txBody>
          </p:sp>
          <p:sp>
            <p:nvSpPr>
              <p:cNvPr id="208" name="December 2020"/>
              <p:cNvSpPr txBox="1"/>
              <p:nvPr/>
            </p:nvSpPr>
            <p:spPr>
              <a:xfrm>
                <a:off x="-10752" y="0"/>
                <a:ext cx="8521027" cy="8001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600" b="0">
                    <a:solidFill>
                      <a:srgbClr val="2D3640"/>
                    </a:solidFill>
                    <a:latin typeface="Barlow Bold"/>
                    <a:ea typeface="Barlow Bold"/>
                    <a:cs typeface="Barlow Bold"/>
                    <a:sym typeface="Barlow Bold"/>
                  </a:defRPr>
                </a:lvl1pPr>
              </a:lstStyle>
              <a:p>
                <a:r>
                  <a:rPr dirty="0"/>
                  <a:t>December 2020</a:t>
                </a:r>
              </a:p>
            </p:txBody>
          </p:sp>
        </p:grpSp>
        <p:grpSp>
          <p:nvGrpSpPr>
            <p:cNvPr id="9" name="Group">
              <a:extLst>
                <a:ext uri="{FF2B5EF4-FFF2-40B4-BE49-F238E27FC236}">
                  <a16:creationId xmlns:a16="http://schemas.microsoft.com/office/drawing/2014/main" id="{50B0E44F-3223-D94F-8C64-C72281A9EF44}"/>
                </a:ext>
              </a:extLst>
            </p:cNvPr>
            <p:cNvGrpSpPr/>
            <p:nvPr/>
          </p:nvGrpSpPr>
          <p:grpSpPr>
            <a:xfrm>
              <a:off x="19976585" y="1024628"/>
              <a:ext cx="3244071" cy="687453"/>
              <a:chOff x="0" y="0"/>
              <a:chExt cx="3244070" cy="687451"/>
            </a:xfrm>
          </p:grpSpPr>
          <p:sp>
            <p:nvSpPr>
              <p:cNvPr id="10" name="Template by HiSlide.io">
                <a:extLst>
                  <a:ext uri="{FF2B5EF4-FFF2-40B4-BE49-F238E27FC236}">
                    <a16:creationId xmlns:a16="http://schemas.microsoft.com/office/drawing/2014/main" id="{2E2AFB25-31A4-9148-89DC-8454FBBE205C}"/>
                  </a:ext>
                </a:extLst>
              </p:cNvPr>
              <p:cNvSpPr txBox="1"/>
              <p:nvPr/>
            </p:nvSpPr>
            <p:spPr>
              <a:xfrm>
                <a:off x="178883" y="0"/>
                <a:ext cx="3065187" cy="4572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r">
                  <a:defRPr sz="23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extLst>
                        <a:ext uri="{A12FA001-AC4F-418D-AE19-62706E023703}">
                          <ahyp:hlinkClr xmlns:ahyp="http://schemas.microsoft.com/office/drawing/2018/hyperlinkcolor" val="tx"/>
                        </a:ext>
                      </a:extLst>
                    </a:hlinkClick>
                  </a:rPr>
                  <a:t>HiSlide.io</a:t>
                </a:r>
              </a:p>
            </p:txBody>
          </p:sp>
          <p:sp>
            <p:nvSpPr>
              <p:cNvPr id="11" name="PowerPoint - Keynote - Google Slides">
                <a:extLst>
                  <a:ext uri="{FF2B5EF4-FFF2-40B4-BE49-F238E27FC236}">
                    <a16:creationId xmlns:a16="http://schemas.microsoft.com/office/drawing/2014/main" id="{2947C2D2-DD6E-444B-BD4C-F26809ED3046}"/>
                  </a:ext>
                </a:extLst>
              </p:cNvPr>
              <p:cNvSpPr txBox="1"/>
              <p:nvPr/>
            </p:nvSpPr>
            <p:spPr>
              <a:xfrm>
                <a:off x="0" y="415583"/>
                <a:ext cx="3219755" cy="27186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r">
                  <a:defRPr sz="1100" b="0" cap="all">
                    <a:solidFill>
                      <a:srgbClr val="8C8F9A"/>
                    </a:solidFill>
                    <a:latin typeface="Barlow Medium"/>
                    <a:ea typeface="Barlow Medium"/>
                    <a:cs typeface="Barlow Medium"/>
                    <a:sym typeface="Barlow Medium"/>
                  </a:defRPr>
                </a:pPr>
                <a:r>
                  <a:rPr dirty="0">
                    <a:solidFill>
                      <a:schemeClr val="tx2"/>
                    </a:solidFill>
                  </a:rPr>
                  <a:t>PowerPoint - Keynote - 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HS2020">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E3874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E3874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TotalTime>
  <Words>150</Words>
  <Application>Microsoft Macintosh PowerPoint</Application>
  <PresentationFormat>Custom</PresentationFormat>
  <Paragraphs>42</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Anastasiya Ladoshkina</cp:lastModifiedBy>
  <cp:revision>6</cp:revision>
  <dcterms:modified xsi:type="dcterms:W3CDTF">2020-02-18T09:54:24Z</dcterms:modified>
</cp:coreProperties>
</file>