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60" d="100"/>
          <a:sy n="60" d="100"/>
        </p:scale>
        <p:origin x="800"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 Иван Арсентьев</a:t>
            </a:r>
          </a:p>
        </p:txBody>
      </p:sp>
      <p:sp>
        <p:nvSpPr>
          <p:cNvPr id="94" name="«Место ввода цитаты»."/>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2FC6FC-44C6-C041-B853-258FA7A0A58F}"/>
              </a:ext>
            </a:extLst>
          </p:cNvPr>
          <p:cNvGrpSpPr/>
          <p:nvPr/>
        </p:nvGrpSpPr>
        <p:grpSpPr>
          <a:xfrm>
            <a:off x="3017804" y="1024628"/>
            <a:ext cx="20202852" cy="9184915"/>
            <a:chOff x="3017804" y="1024628"/>
            <a:chExt cx="20202852" cy="9184915"/>
          </a:xfrm>
        </p:grpSpPr>
        <p:graphicFrame>
          <p:nvGraphicFramePr>
            <p:cNvPr id="275" name="Table"/>
            <p:cNvGraphicFramePr/>
            <p:nvPr>
              <p:extLst>
                <p:ext uri="{D42A27DB-BD31-4B8C-83A1-F6EECF244321}">
                  <p14:modId xmlns:p14="http://schemas.microsoft.com/office/powerpoint/2010/main" val="1051310642"/>
                </p:ext>
              </p:extLst>
            </p:nvPr>
          </p:nvGraphicFramePr>
          <p:xfrm>
            <a:off x="3017804" y="3351543"/>
            <a:ext cx="8001000" cy="6858000"/>
          </p:xfrm>
          <a:graphic>
            <a:graphicData uri="http://schemas.openxmlformats.org/drawingml/2006/table">
              <a:tbl>
                <a:tblPr bandRow="1">
                  <a:tableStyleId>{4C3C2611-4C71-4FC5-86AE-919BDF0F9419}</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143000">
                    <a:extLst>
                      <a:ext uri="{9D8B030D-6E8A-4147-A177-3AD203B41FA5}">
                        <a16:colId xmlns:a16="http://schemas.microsoft.com/office/drawing/2014/main" val="20005"/>
                      </a:ext>
                    </a:extLst>
                  </a:gridCol>
                  <a:gridCol w="1143000">
                    <a:extLst>
                      <a:ext uri="{9D8B030D-6E8A-4147-A177-3AD203B41FA5}">
                        <a16:colId xmlns:a16="http://schemas.microsoft.com/office/drawing/2014/main" val="20006"/>
                      </a:ext>
                    </a:extLst>
                  </a:gridCol>
                </a:tblGrid>
                <a:tr h="1143000">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SUN</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MON</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TUE</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WED</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THU</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FRI</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defTabSz="914400">
                          <a:defRPr sz="1800"/>
                        </a:pPr>
                        <a:r>
                          <a:rPr sz="2500" dirty="0">
                            <a:solidFill>
                              <a:schemeClr val="accent3">
                                <a:lumMod val="40000"/>
                                <a:lumOff val="60000"/>
                              </a:schemeClr>
                            </a:solidFill>
                            <a:latin typeface="Barlow Medium"/>
                            <a:ea typeface="Barlow Medium"/>
                            <a:cs typeface="Barlow Medium"/>
                            <a:sym typeface="Barlow Medium"/>
                          </a:rPr>
                          <a:t>SAT</a:t>
                        </a:r>
                      </a:p>
                    </a:txBody>
                    <a:tcPr marL="50800" marR="50800" marT="50800" marB="508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143000">
                  <a:tc>
                    <a:txBody>
                      <a:bodyPr/>
                      <a:lstStyle/>
                      <a:p>
                        <a:pPr defTabSz="914400">
                          <a:defRPr sz="1800"/>
                        </a:pPr>
                        <a:r>
                          <a:rPr sz="2500" dirty="0">
                            <a:solidFill>
                              <a:schemeClr val="accent3"/>
                            </a:solidFill>
                            <a:latin typeface="Barlow Medium"/>
                            <a:ea typeface="Barlow Medium"/>
                            <a:cs typeface="Barlow Medium"/>
                            <a:sym typeface="Barlow Medium"/>
                          </a:rPr>
                          <a:t>1</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3</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4</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5</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6</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tc>
                    <a:txBody>
                      <a:bodyPr/>
                      <a:lstStyle/>
                      <a:p>
                        <a:pPr defTabSz="914400">
                          <a:defRPr sz="1800"/>
                        </a:pPr>
                        <a:r>
                          <a:rPr sz="2500" dirty="0">
                            <a:solidFill>
                              <a:schemeClr val="accent3"/>
                            </a:solidFill>
                            <a:latin typeface="Barlow Medium"/>
                            <a:ea typeface="Barlow Medium"/>
                            <a:cs typeface="Barlow Medium"/>
                            <a:sym typeface="Barlow Medium"/>
                          </a:rPr>
                          <a:t>7</a:t>
                        </a:r>
                      </a:p>
                    </a:txBody>
                    <a:tcPr marL="50800" marR="50800" marT="50800" marB="50800" anchor="ctr" horzOverflow="overflow">
                      <a:lnL w="25400">
                        <a:solidFill>
                          <a:srgbClr val="D5D7D9"/>
                        </a:solidFill>
                        <a:miter lim="400000"/>
                      </a:lnL>
                      <a:lnR w="25400">
                        <a:solidFill>
                          <a:srgbClr val="D5D7D9"/>
                        </a:solidFill>
                        <a:miter lim="400000"/>
                      </a:lnR>
                      <a:lnT w="12700" cap="flat" cmpd="sng" algn="ctr">
                        <a:noFill/>
                        <a:prstDash val="solid"/>
                        <a:round/>
                        <a:headEnd type="none" w="med" len="med"/>
                        <a:tailEnd type="none" w="med" len="med"/>
                      </a:lnT>
                      <a:lnB w="25400">
                        <a:solidFill>
                          <a:srgbClr val="D5D7D9"/>
                        </a:solidFill>
                        <a:miter lim="400000"/>
                      </a:lnB>
                      <a:noFill/>
                    </a:tcPr>
                  </a:tc>
                  <a:extLst>
                    <a:ext uri="{0D108BD9-81ED-4DB2-BD59-A6C34878D82A}">
                      <a16:rowId xmlns:a16="http://schemas.microsoft.com/office/drawing/2014/main" val="10001"/>
                    </a:ext>
                  </a:extLst>
                </a:tr>
                <a:tr h="1143000">
                  <a:tc>
                    <a:txBody>
                      <a:bodyPr/>
                      <a:lstStyle/>
                      <a:p>
                        <a:pPr defTabSz="914400">
                          <a:defRPr sz="1800"/>
                        </a:pPr>
                        <a:r>
                          <a:rPr sz="2500" dirty="0">
                            <a:solidFill>
                              <a:schemeClr val="accent3"/>
                            </a:solidFill>
                            <a:latin typeface="Barlow Medium"/>
                            <a:ea typeface="Barlow Medium"/>
                            <a:cs typeface="Barlow Medium"/>
                            <a:sym typeface="Barlow Medium"/>
                          </a:rPr>
                          <a:t>8</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9</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10</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11</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12</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13</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dirty="0">
                            <a:solidFill>
                              <a:schemeClr val="accent3"/>
                            </a:solidFill>
                            <a:latin typeface="Barlow Medium"/>
                            <a:ea typeface="Barlow Medium"/>
                            <a:cs typeface="Barlow Medium"/>
                            <a:sym typeface="Barlow Medium"/>
                          </a:rPr>
                          <a:t>14</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2"/>
                    </a:ext>
                  </a:extLst>
                </a:tr>
                <a:tr h="1143000">
                  <a:tc>
                    <a:txBody>
                      <a:bodyPr/>
                      <a:lstStyle/>
                      <a:p>
                        <a:pPr defTabSz="914400">
                          <a:defRPr sz="1800"/>
                        </a:pPr>
                        <a:r>
                          <a:rPr sz="2500" dirty="0">
                            <a:solidFill>
                              <a:schemeClr val="accent3"/>
                            </a:solidFill>
                            <a:latin typeface="Barlow Medium"/>
                            <a:ea typeface="Barlow Medium"/>
                            <a:cs typeface="Barlow Medium"/>
                            <a:sym typeface="Barlow Medium"/>
                          </a:rPr>
                          <a:t>15</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16</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17</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18</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19</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20</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dirty="0">
                            <a:solidFill>
                              <a:schemeClr val="accent3"/>
                            </a:solidFill>
                            <a:latin typeface="Barlow Medium"/>
                            <a:ea typeface="Barlow Medium"/>
                            <a:cs typeface="Barlow Medium"/>
                            <a:sym typeface="Barlow Medium"/>
                          </a:rPr>
                          <a:t>21</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3"/>
                    </a:ext>
                  </a:extLst>
                </a:tr>
                <a:tr h="1143000">
                  <a:tc>
                    <a:txBody>
                      <a:bodyPr/>
                      <a:lstStyle/>
                      <a:p>
                        <a:pPr defTabSz="914400">
                          <a:defRPr sz="1800"/>
                        </a:pPr>
                        <a:r>
                          <a:rPr sz="2500" dirty="0">
                            <a:solidFill>
                              <a:schemeClr val="accent3"/>
                            </a:solidFill>
                            <a:latin typeface="Barlow Medium"/>
                            <a:ea typeface="Barlow Medium"/>
                            <a:cs typeface="Barlow Medium"/>
                            <a:sym typeface="Barlow Medium"/>
                          </a:rPr>
                          <a:t>22</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23</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24</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25</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26</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27</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dirty="0">
                            <a:solidFill>
                              <a:schemeClr val="accent3"/>
                            </a:solidFill>
                            <a:latin typeface="Barlow Medium"/>
                            <a:ea typeface="Barlow Medium"/>
                            <a:cs typeface="Barlow Medium"/>
                            <a:sym typeface="Barlow Medium"/>
                          </a:rPr>
                          <a:t>28</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4"/>
                    </a:ext>
                  </a:extLst>
                </a:tr>
                <a:tr h="1143000">
                  <a:tc>
                    <a:txBody>
                      <a:bodyPr/>
                      <a:lstStyle/>
                      <a:p>
                        <a:pPr defTabSz="914400">
                          <a:defRPr sz="1800"/>
                        </a:pPr>
                        <a:r>
                          <a:rPr sz="2500" dirty="0">
                            <a:solidFill>
                              <a:schemeClr val="accent3"/>
                            </a:solidFill>
                            <a:latin typeface="Barlow Medium"/>
                            <a:ea typeface="Barlow Medium"/>
                            <a:cs typeface="Barlow Medium"/>
                            <a:sym typeface="Barlow Medium"/>
                          </a:rPr>
                          <a:t>29</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30</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1800"/>
                        </a:pPr>
                        <a:r>
                          <a:rPr sz="2500">
                            <a:solidFill>
                              <a:srgbClr val="8B8F99"/>
                            </a:solidFill>
                            <a:latin typeface="Barlow Medium"/>
                            <a:ea typeface="Barlow Medium"/>
                            <a:cs typeface="Barlow Medium"/>
                            <a:sym typeface="Barlow Medium"/>
                          </a:rPr>
                          <a:t>31</a:t>
                        </a: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2500">
                            <a:solidFill>
                              <a:srgbClr val="8B8F99"/>
                            </a:solidFill>
                            <a:latin typeface="Barlow Medium"/>
                            <a:ea typeface="Barlow Medium"/>
                            <a:cs typeface="Barlow Medium"/>
                            <a:sym typeface="Barlow Medium"/>
                          </a:defRPr>
                        </a:pPr>
                        <a:endParaRP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2500">
                            <a:solidFill>
                              <a:srgbClr val="8B8F99"/>
                            </a:solidFill>
                            <a:latin typeface="Barlow Medium"/>
                            <a:ea typeface="Barlow Medium"/>
                            <a:cs typeface="Barlow Medium"/>
                            <a:sym typeface="Barlow Medium"/>
                          </a:defRPr>
                        </a:pPr>
                        <a:endParaRP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2500">
                            <a:solidFill>
                              <a:srgbClr val="8B8F99"/>
                            </a:solidFill>
                            <a:latin typeface="Barlow Medium"/>
                            <a:ea typeface="Barlow Medium"/>
                            <a:cs typeface="Barlow Medium"/>
                            <a:sym typeface="Barlow Medium"/>
                          </a:defRPr>
                        </a:pPr>
                        <a:endParaRP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tc>
                    <a:txBody>
                      <a:bodyPr/>
                      <a:lstStyle/>
                      <a:p>
                        <a:pPr defTabSz="914400">
                          <a:defRPr sz="2500">
                            <a:solidFill>
                              <a:srgbClr val="4C97EC"/>
                            </a:solidFill>
                            <a:latin typeface="Barlow Medium"/>
                            <a:ea typeface="Barlow Medium"/>
                            <a:cs typeface="Barlow Medium"/>
                            <a:sym typeface="Barlow Medium"/>
                          </a:defRPr>
                        </a:pPr>
                        <a:endParaRPr dirty="0">
                          <a:solidFill>
                            <a:schemeClr val="accent3"/>
                          </a:solidFill>
                        </a:endParaRPr>
                      </a:p>
                    </a:txBody>
                    <a:tcPr marL="50800" marR="50800" marT="50800" marB="50800" anchor="ctr" horzOverflow="overflow">
                      <a:lnL w="25400">
                        <a:solidFill>
                          <a:srgbClr val="D5D7D9"/>
                        </a:solidFill>
                        <a:miter lim="400000"/>
                      </a:lnL>
                      <a:lnR w="25400">
                        <a:solidFill>
                          <a:srgbClr val="D5D7D9"/>
                        </a:solidFill>
                        <a:miter lim="400000"/>
                      </a:lnR>
                      <a:lnT w="25400">
                        <a:solidFill>
                          <a:srgbClr val="D5D7D9"/>
                        </a:solidFill>
                        <a:miter lim="400000"/>
                      </a:lnT>
                      <a:lnB w="25400">
                        <a:solidFill>
                          <a:srgbClr val="D5D7D9"/>
                        </a:solidFill>
                        <a:miter lim="400000"/>
                      </a:lnB>
                      <a:noFill/>
                    </a:tcPr>
                  </a:tc>
                  <a:extLst>
                    <a:ext uri="{0D108BD9-81ED-4DB2-BD59-A6C34878D82A}">
                      <a16:rowId xmlns:a16="http://schemas.microsoft.com/office/drawing/2014/main" val="10005"/>
                    </a:ext>
                  </a:extLst>
                </a:tr>
              </a:tbl>
            </a:graphicData>
          </a:graphic>
        </p:graphicFrame>
        <p:grpSp>
          <p:nvGrpSpPr>
            <p:cNvPr id="278" name="Group"/>
            <p:cNvGrpSpPr/>
            <p:nvPr/>
          </p:nvGrpSpPr>
          <p:grpSpPr>
            <a:xfrm>
              <a:off x="13105617" y="4233231"/>
              <a:ext cx="8698418" cy="5094624"/>
              <a:chOff x="-10751" y="0"/>
              <a:chExt cx="8698417" cy="5094622"/>
            </a:xfrm>
          </p:grpSpPr>
          <p:sp>
            <p:nvSpPr>
              <p:cNvPr id="276"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txBox="1"/>
              <p:nvPr/>
            </p:nvSpPr>
            <p:spPr>
              <a:xfrm>
                <a:off x="0" y="1183022"/>
                <a:ext cx="8687667" cy="3911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p:txBody>
          </p:sp>
          <p:sp>
            <p:nvSpPr>
              <p:cNvPr id="277" name="March 2020"/>
              <p:cNvSpPr txBox="1"/>
              <p:nvPr/>
            </p:nvSpPr>
            <p:spPr>
              <a:xfrm>
                <a:off x="-10752" y="0"/>
                <a:ext cx="8521027" cy="8001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t>March 2020</a:t>
                </a:r>
              </a:p>
            </p:txBody>
          </p:sp>
        </p:grpSp>
        <p:grpSp>
          <p:nvGrpSpPr>
            <p:cNvPr id="9" name="Group">
              <a:extLst>
                <a:ext uri="{FF2B5EF4-FFF2-40B4-BE49-F238E27FC236}">
                  <a16:creationId xmlns:a16="http://schemas.microsoft.com/office/drawing/2014/main" id="{8AF6ADB3-6A93-D342-BC23-62A57BA72FB5}"/>
                </a:ext>
              </a:extLst>
            </p:cNvPr>
            <p:cNvGrpSpPr/>
            <p:nvPr/>
          </p:nvGrpSpPr>
          <p:grpSpPr>
            <a:xfrm>
              <a:off x="19976585" y="1024628"/>
              <a:ext cx="3244071" cy="687453"/>
              <a:chOff x="0" y="0"/>
              <a:chExt cx="3244070" cy="687451"/>
            </a:xfrm>
          </p:grpSpPr>
          <p:sp>
            <p:nvSpPr>
              <p:cNvPr id="10" name="Template by HiSlide.io">
                <a:extLst>
                  <a:ext uri="{FF2B5EF4-FFF2-40B4-BE49-F238E27FC236}">
                    <a16:creationId xmlns:a16="http://schemas.microsoft.com/office/drawing/2014/main" id="{FC63F397-986A-7A42-9289-50AE17382267}"/>
                  </a:ext>
                </a:extLst>
              </p:cNvPr>
              <p:cNvSpPr txBox="1"/>
              <p:nvPr/>
            </p:nvSpPr>
            <p:spPr>
              <a:xfrm>
                <a:off x="178883" y="0"/>
                <a:ext cx="3065187" cy="4572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11" name="PowerPoint - Keynote - Google Slides">
                <a:extLst>
                  <a:ext uri="{FF2B5EF4-FFF2-40B4-BE49-F238E27FC236}">
                    <a16:creationId xmlns:a16="http://schemas.microsoft.com/office/drawing/2014/main" id="{1E66C0B8-DBF7-F044-9136-53E997A84D0B}"/>
                  </a:ext>
                </a:extLst>
              </p:cNvPr>
              <p:cNvSpPr txBox="1"/>
              <p:nvPr/>
            </p:nvSpPr>
            <p:spPr>
              <a:xfrm>
                <a:off x="0" y="415583"/>
                <a:ext cx="3219755" cy="27186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S2020">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3874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TotalTime>
  <Words>150</Words>
  <Application>Microsoft Macintosh PowerPoint</Application>
  <PresentationFormat>Custom</PresentationFormat>
  <Paragraphs>42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Anastasiya Ladoshkina</cp:lastModifiedBy>
  <cp:revision>6</cp:revision>
  <dcterms:modified xsi:type="dcterms:W3CDTF">2020-02-18T09:57:34Z</dcterms:modified>
</cp:coreProperties>
</file>