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7"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5" d="100"/>
          <a:sy n="85" d="100"/>
        </p:scale>
        <p:origin x="19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1273386" y="5994400"/>
            <a:ext cx="10464802" cy="389264"/>
          </a:xfrm>
          <a:prstGeom prst="rect">
            <a:avLst/>
          </a:prstGeom>
        </p:spPr>
        <p:txBody>
          <a:bodyPr>
            <a:spAutoFit/>
          </a:bodyPr>
          <a:lstStyle>
            <a:lvl1pPr>
              <a:defRPr sz="2200" i="1"/>
            </a:lvl1pPr>
          </a:lstStyle>
          <a:p>
            <a:r>
              <a:t>— Иван Арсентьев</a:t>
            </a:r>
          </a:p>
        </p:txBody>
      </p:sp>
      <p:sp>
        <p:nvSpPr>
          <p:cNvPr id="94" name="«Место ввода цитаты»."/>
          <p:cNvSpPr txBox="1">
            <a:spLocks noGrp="1"/>
          </p:cNvSpPr>
          <p:nvPr>
            <p:ph type="body" sz="quarter" idx="14"/>
          </p:nvPr>
        </p:nvSpPr>
        <p:spPr>
          <a:xfrm>
            <a:off x="1273386" y="4399192"/>
            <a:ext cx="10464802" cy="562362"/>
          </a:xfrm>
          <a:prstGeom prst="rect">
            <a:avLst/>
          </a:prstGeom>
        </p:spPr>
        <p:txBody>
          <a:bodyPr anchor="ctr">
            <a:spAutoFit/>
          </a:bodyPr>
          <a:lstStyle>
            <a:lvl1pPr>
              <a:defRPr sz="34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1" y="1219199"/>
            <a:ext cx="13004801" cy="867438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1666239" y="1198879"/>
            <a:ext cx="9672322" cy="6451573"/>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4240106" y="1808479"/>
            <a:ext cx="9204963" cy="613664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lvl1pPr>
              <a:defRPr sz="5800"/>
            </a:lvl1p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8363381" y="4971626"/>
            <a:ext cx="4478229" cy="2987041"/>
          </a:xfrm>
          <a:prstGeom prst="rect">
            <a:avLst/>
          </a:prstGeom>
        </p:spPr>
        <p:txBody>
          <a:bodyPr lIns="91439" tIns="45719" rIns="91439" bIns="45719">
            <a:noAutofit/>
          </a:bodyPr>
          <a:lstStyle/>
          <a:p>
            <a:endParaRPr/>
          </a:p>
        </p:txBody>
      </p:sp>
      <p:sp>
        <p:nvSpPr>
          <p:cNvPr id="84" name="Image"/>
          <p:cNvSpPr>
            <a:spLocks noGrp="1"/>
          </p:cNvSpPr>
          <p:nvPr>
            <p:ph type="pic" sz="quarter" idx="14"/>
          </p:nvPr>
        </p:nvSpPr>
        <p:spPr>
          <a:xfrm>
            <a:off x="8155093" y="1822026"/>
            <a:ext cx="4443308" cy="2962206"/>
          </a:xfrm>
          <a:prstGeom prst="rect">
            <a:avLst/>
          </a:prstGeom>
        </p:spPr>
        <p:txBody>
          <a:bodyPr lIns="91439" tIns="45719" rIns="91439" bIns="45719">
            <a:noAutofit/>
          </a:bodyPr>
          <a:lstStyle/>
          <a:p>
            <a:endParaRPr/>
          </a:p>
        </p:txBody>
      </p:sp>
      <p:sp>
        <p:nvSpPr>
          <p:cNvPr id="85" name="Image"/>
          <p:cNvSpPr>
            <a:spLocks noGrp="1"/>
          </p:cNvSpPr>
          <p:nvPr>
            <p:ph type="pic" idx="15"/>
          </p:nvPr>
        </p:nvSpPr>
        <p:spPr>
          <a:xfrm>
            <a:off x="-16256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688597D-6B67-A548-8F23-A1FC08A0E29E}"/>
              </a:ext>
            </a:extLst>
          </p:cNvPr>
          <p:cNvGrpSpPr/>
          <p:nvPr/>
        </p:nvGrpSpPr>
        <p:grpSpPr>
          <a:xfrm>
            <a:off x="1609495" y="775068"/>
            <a:ext cx="10635156" cy="6077253"/>
            <a:chOff x="1609495" y="775068"/>
            <a:chExt cx="10635156" cy="6077253"/>
          </a:xfrm>
        </p:grpSpPr>
        <p:graphicFrame>
          <p:nvGraphicFramePr>
            <p:cNvPr id="287" name="Table"/>
            <p:cNvGraphicFramePr/>
            <p:nvPr>
              <p:extLst>
                <p:ext uri="{D42A27DB-BD31-4B8C-83A1-F6EECF244321}">
                  <p14:modId xmlns:p14="http://schemas.microsoft.com/office/powerpoint/2010/main" val="3821942913"/>
                </p:ext>
              </p:extLst>
            </p:nvPr>
          </p:nvGraphicFramePr>
          <p:xfrm>
            <a:off x="1609495" y="2971800"/>
            <a:ext cx="4267200" cy="3810000"/>
          </p:xfrm>
          <a:graphic>
            <a:graphicData uri="http://schemas.openxmlformats.org/drawingml/2006/table">
              <a:tbl>
                <a:tblPr bandRow="1">
                  <a:tableStyleId>{4C3C2611-4C71-4FC5-86AE-919BDF0F9419}</a:tableStyleId>
                </a:tblPr>
                <a:tblGrid>
                  <a:gridCol w="609600">
                    <a:extLst>
                      <a:ext uri="{9D8B030D-6E8A-4147-A177-3AD203B41FA5}">
                        <a16:colId xmlns:a16="http://schemas.microsoft.com/office/drawing/2014/main" val="20000"/>
                      </a:ext>
                    </a:extLst>
                  </a:gridCol>
                  <a:gridCol w="609600">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gridCol w="609600">
                    <a:extLst>
                      <a:ext uri="{9D8B030D-6E8A-4147-A177-3AD203B41FA5}">
                        <a16:colId xmlns:a16="http://schemas.microsoft.com/office/drawing/2014/main" val="20003"/>
                      </a:ext>
                    </a:extLst>
                  </a:gridCol>
                  <a:gridCol w="609600">
                    <a:extLst>
                      <a:ext uri="{9D8B030D-6E8A-4147-A177-3AD203B41FA5}">
                        <a16:colId xmlns:a16="http://schemas.microsoft.com/office/drawing/2014/main" val="20004"/>
                      </a:ext>
                    </a:extLst>
                  </a:gridCol>
                  <a:gridCol w="609600">
                    <a:extLst>
                      <a:ext uri="{9D8B030D-6E8A-4147-A177-3AD203B41FA5}">
                        <a16:colId xmlns:a16="http://schemas.microsoft.com/office/drawing/2014/main" val="20005"/>
                      </a:ext>
                    </a:extLst>
                  </a:gridCol>
                  <a:gridCol w="609600">
                    <a:extLst>
                      <a:ext uri="{9D8B030D-6E8A-4147-A177-3AD203B41FA5}">
                        <a16:colId xmlns:a16="http://schemas.microsoft.com/office/drawing/2014/main" val="20006"/>
                      </a:ext>
                    </a:extLst>
                  </a:gridCol>
                </a:tblGrid>
                <a:tr h="635000">
                  <a:tc>
                    <a:txBody>
                      <a:bodyPr/>
                      <a:lstStyle/>
                      <a:p>
                        <a:pPr defTabSz="914400">
                          <a:defRPr sz="1800"/>
                        </a:pPr>
                        <a:r>
                          <a:rPr sz="1600" dirty="0">
                            <a:solidFill>
                              <a:schemeClr val="accent3">
                                <a:lumMod val="40000"/>
                                <a:lumOff val="60000"/>
                              </a:schemeClr>
                            </a:solidFill>
                            <a:latin typeface="Barlow Medium"/>
                            <a:ea typeface="Barlow Medium"/>
                            <a:cs typeface="Barlow Medium"/>
                            <a:sym typeface="Barlow Medium"/>
                          </a:rPr>
                          <a:t>SUN</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1600" dirty="0">
                            <a:solidFill>
                              <a:schemeClr val="accent3">
                                <a:lumMod val="40000"/>
                                <a:lumOff val="60000"/>
                              </a:schemeClr>
                            </a:solidFill>
                            <a:latin typeface="Barlow Medium"/>
                            <a:ea typeface="Barlow Medium"/>
                            <a:cs typeface="Barlow Medium"/>
                            <a:sym typeface="Barlow Medium"/>
                          </a:rPr>
                          <a:t>MON</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1600" dirty="0">
                            <a:solidFill>
                              <a:schemeClr val="accent3">
                                <a:lumMod val="40000"/>
                                <a:lumOff val="60000"/>
                              </a:schemeClr>
                            </a:solidFill>
                            <a:latin typeface="Barlow Medium"/>
                            <a:ea typeface="Barlow Medium"/>
                            <a:cs typeface="Barlow Medium"/>
                            <a:sym typeface="Barlow Medium"/>
                          </a:rPr>
                          <a:t>TUE</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1600" dirty="0">
                            <a:solidFill>
                              <a:schemeClr val="accent3">
                                <a:lumMod val="40000"/>
                                <a:lumOff val="60000"/>
                              </a:schemeClr>
                            </a:solidFill>
                            <a:latin typeface="Barlow Medium"/>
                            <a:ea typeface="Barlow Medium"/>
                            <a:cs typeface="Barlow Medium"/>
                            <a:sym typeface="Barlow Medium"/>
                          </a:rPr>
                          <a:t>WED</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1600" dirty="0">
                            <a:solidFill>
                              <a:schemeClr val="accent3">
                                <a:lumMod val="40000"/>
                                <a:lumOff val="60000"/>
                              </a:schemeClr>
                            </a:solidFill>
                            <a:latin typeface="Barlow Medium"/>
                            <a:ea typeface="Barlow Medium"/>
                            <a:cs typeface="Barlow Medium"/>
                            <a:sym typeface="Barlow Medium"/>
                          </a:rPr>
                          <a:t>THU</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1600" dirty="0">
                            <a:solidFill>
                              <a:schemeClr val="accent3">
                                <a:lumMod val="40000"/>
                                <a:lumOff val="60000"/>
                              </a:schemeClr>
                            </a:solidFill>
                            <a:latin typeface="Barlow Medium"/>
                            <a:ea typeface="Barlow Medium"/>
                            <a:cs typeface="Barlow Medium"/>
                            <a:sym typeface="Barlow Medium"/>
                          </a:rPr>
                          <a:t>FRI</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1600" dirty="0">
                            <a:solidFill>
                              <a:schemeClr val="accent3">
                                <a:lumMod val="40000"/>
                                <a:lumOff val="60000"/>
                              </a:schemeClr>
                            </a:solidFill>
                            <a:latin typeface="Barlow Medium"/>
                            <a:ea typeface="Barlow Medium"/>
                            <a:cs typeface="Barlow Medium"/>
                            <a:sym typeface="Barlow Medium"/>
                          </a:rPr>
                          <a:t>SAT</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635000">
                  <a:tc>
                    <a:txBody>
                      <a:bodyPr/>
                      <a:lstStyle/>
                      <a:p>
                        <a:pPr defTabSz="914400">
                          <a:defRPr sz="1800"/>
                        </a:pPr>
                        <a:r>
                          <a:rPr sz="1600" dirty="0">
                            <a:solidFill>
                              <a:schemeClr val="accent3"/>
                            </a:solidFill>
                            <a:latin typeface="Barlow Medium"/>
                            <a:ea typeface="Barlow Medium"/>
                            <a:cs typeface="Barlow Medium"/>
                            <a:sym typeface="Barlow Medium"/>
                          </a:rPr>
                          <a:t>1</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no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no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3</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no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4</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no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5</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noFill/>
                        <a:prstDash val="solid"/>
                        <a:round/>
                        <a:headEnd type="none" w="med" len="med"/>
                        <a:tailEnd type="none" w="med" len="med"/>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6</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noFill/>
                        <a:prstDash val="solid"/>
                        <a:round/>
                        <a:headEnd type="none" w="med" len="med"/>
                        <a:tailEnd type="none" w="med" len="med"/>
                      </a:lnT>
                      <a:lnB w="12700">
                        <a:solidFill>
                          <a:srgbClr val="D5D7D9"/>
                        </a:solidFill>
                        <a:miter lim="400000"/>
                      </a:lnB>
                      <a:noFill/>
                    </a:tcPr>
                  </a:tc>
                  <a:tc>
                    <a:txBody>
                      <a:bodyPr/>
                      <a:lstStyle/>
                      <a:p>
                        <a:pPr defTabSz="914400">
                          <a:defRPr sz="1800"/>
                        </a:pPr>
                        <a:r>
                          <a:rPr sz="1600" dirty="0">
                            <a:solidFill>
                              <a:schemeClr val="accent3"/>
                            </a:solidFill>
                            <a:latin typeface="Barlow Medium"/>
                            <a:ea typeface="Barlow Medium"/>
                            <a:cs typeface="Barlow Medium"/>
                            <a:sym typeface="Barlow Medium"/>
                          </a:rPr>
                          <a:t>7</a:t>
                        </a:r>
                      </a:p>
                    </a:txBody>
                    <a:tcPr marL="50800" marR="50800" marT="50800" marB="50800" anchor="ctr" horzOverflow="overflow">
                      <a:lnL w="12700">
                        <a:solidFill>
                          <a:srgbClr val="D5D7D9"/>
                        </a:solidFill>
                        <a:miter lim="400000"/>
                      </a:lnL>
                      <a:lnR w="12700">
                        <a:solidFill>
                          <a:srgbClr val="D5D7D9"/>
                        </a:solidFill>
                        <a:miter lim="400000"/>
                      </a:lnR>
                      <a:lnT w="12700" cap="flat" cmpd="sng" algn="ctr">
                        <a:noFill/>
                        <a:prstDash val="solid"/>
                        <a:round/>
                        <a:headEnd type="none" w="med" len="med"/>
                        <a:tailEnd type="none" w="med" len="med"/>
                      </a:lnT>
                      <a:lnB w="12700">
                        <a:solidFill>
                          <a:srgbClr val="D5D7D9"/>
                        </a:solidFill>
                        <a:miter lim="400000"/>
                      </a:lnB>
                      <a:noFill/>
                    </a:tcPr>
                  </a:tc>
                  <a:extLst>
                    <a:ext uri="{0D108BD9-81ED-4DB2-BD59-A6C34878D82A}">
                      <a16:rowId xmlns:a16="http://schemas.microsoft.com/office/drawing/2014/main" val="10001"/>
                    </a:ext>
                  </a:extLst>
                </a:tr>
                <a:tr h="635000">
                  <a:tc>
                    <a:txBody>
                      <a:bodyPr/>
                      <a:lstStyle/>
                      <a:p>
                        <a:pPr defTabSz="914400">
                          <a:defRPr sz="1800"/>
                        </a:pPr>
                        <a:r>
                          <a:rPr sz="1600" dirty="0">
                            <a:solidFill>
                              <a:schemeClr val="accent3"/>
                            </a:solidFill>
                            <a:latin typeface="Barlow Medium"/>
                            <a:ea typeface="Barlow Medium"/>
                            <a:cs typeface="Barlow Medium"/>
                            <a:sym typeface="Barlow Medium"/>
                          </a:rPr>
                          <a:t>8</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9</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10</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11</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12</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13</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dirty="0">
                            <a:solidFill>
                              <a:schemeClr val="accent3"/>
                            </a:solidFill>
                            <a:latin typeface="Barlow Medium"/>
                            <a:ea typeface="Barlow Medium"/>
                            <a:cs typeface="Barlow Medium"/>
                            <a:sym typeface="Barlow Medium"/>
                          </a:rPr>
                          <a:t>14</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extLst>
                    <a:ext uri="{0D108BD9-81ED-4DB2-BD59-A6C34878D82A}">
                      <a16:rowId xmlns:a16="http://schemas.microsoft.com/office/drawing/2014/main" val="10002"/>
                    </a:ext>
                  </a:extLst>
                </a:tr>
                <a:tr h="635000">
                  <a:tc>
                    <a:txBody>
                      <a:bodyPr/>
                      <a:lstStyle/>
                      <a:p>
                        <a:pPr defTabSz="914400">
                          <a:defRPr sz="1800"/>
                        </a:pPr>
                        <a:r>
                          <a:rPr sz="1600" dirty="0">
                            <a:solidFill>
                              <a:schemeClr val="accent3"/>
                            </a:solidFill>
                            <a:latin typeface="Barlow Medium"/>
                            <a:ea typeface="Barlow Medium"/>
                            <a:cs typeface="Barlow Medium"/>
                            <a:sym typeface="Barlow Medium"/>
                          </a:rPr>
                          <a:t>15</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16</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17</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18</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19</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20</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dirty="0">
                            <a:solidFill>
                              <a:schemeClr val="accent3"/>
                            </a:solidFill>
                            <a:latin typeface="Barlow Medium"/>
                            <a:ea typeface="Barlow Medium"/>
                            <a:cs typeface="Barlow Medium"/>
                            <a:sym typeface="Barlow Medium"/>
                          </a:rPr>
                          <a:t>21</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extLst>
                    <a:ext uri="{0D108BD9-81ED-4DB2-BD59-A6C34878D82A}">
                      <a16:rowId xmlns:a16="http://schemas.microsoft.com/office/drawing/2014/main" val="10003"/>
                    </a:ext>
                  </a:extLst>
                </a:tr>
                <a:tr h="635000">
                  <a:tc>
                    <a:txBody>
                      <a:bodyPr/>
                      <a:lstStyle/>
                      <a:p>
                        <a:pPr defTabSz="914400">
                          <a:defRPr sz="1800"/>
                        </a:pPr>
                        <a:r>
                          <a:rPr sz="1600" dirty="0">
                            <a:solidFill>
                              <a:schemeClr val="accent3"/>
                            </a:solidFill>
                            <a:latin typeface="Barlow Medium"/>
                            <a:ea typeface="Barlow Medium"/>
                            <a:cs typeface="Barlow Medium"/>
                            <a:sym typeface="Barlow Medium"/>
                          </a:rPr>
                          <a:t>22</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dirty="0">
                            <a:solidFill>
                              <a:srgbClr val="8B8F99"/>
                            </a:solidFill>
                            <a:latin typeface="Barlow Medium"/>
                            <a:ea typeface="Barlow Medium"/>
                            <a:cs typeface="Barlow Medium"/>
                            <a:sym typeface="Barlow Medium"/>
                          </a:rPr>
                          <a:t>23</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24</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25</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26</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27</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dirty="0">
                            <a:solidFill>
                              <a:schemeClr val="accent3"/>
                            </a:solidFill>
                            <a:latin typeface="Barlow Medium"/>
                            <a:ea typeface="Barlow Medium"/>
                            <a:cs typeface="Barlow Medium"/>
                            <a:sym typeface="Barlow Medium"/>
                          </a:rPr>
                          <a:t>28</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extLst>
                    <a:ext uri="{0D108BD9-81ED-4DB2-BD59-A6C34878D82A}">
                      <a16:rowId xmlns:a16="http://schemas.microsoft.com/office/drawing/2014/main" val="10004"/>
                    </a:ext>
                  </a:extLst>
                </a:tr>
                <a:tr h="635000">
                  <a:tc>
                    <a:txBody>
                      <a:bodyPr/>
                      <a:lstStyle/>
                      <a:p>
                        <a:pPr defTabSz="914400">
                          <a:defRPr sz="1800"/>
                        </a:pPr>
                        <a:r>
                          <a:rPr sz="1600" dirty="0">
                            <a:solidFill>
                              <a:schemeClr val="accent3"/>
                            </a:solidFill>
                            <a:latin typeface="Barlow Medium"/>
                            <a:ea typeface="Barlow Medium"/>
                            <a:cs typeface="Barlow Medium"/>
                            <a:sym typeface="Barlow Medium"/>
                          </a:rPr>
                          <a:t>29</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dirty="0">
                            <a:solidFill>
                              <a:srgbClr val="8B8F99"/>
                            </a:solidFill>
                            <a:latin typeface="Barlow Medium"/>
                            <a:ea typeface="Barlow Medium"/>
                            <a:cs typeface="Barlow Medium"/>
                            <a:sym typeface="Barlow Medium"/>
                          </a:rPr>
                          <a:t>30</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sz="1800"/>
                        </a:pPr>
                        <a:r>
                          <a:rPr sz="1600">
                            <a:solidFill>
                              <a:srgbClr val="8B8F99"/>
                            </a:solidFill>
                            <a:latin typeface="Barlow Medium"/>
                            <a:ea typeface="Barlow Medium"/>
                            <a:cs typeface="Barlow Medium"/>
                            <a:sym typeface="Barlow Medium"/>
                          </a:rPr>
                          <a:t>31</a:t>
                        </a: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a:solidFill>
                              <a:srgbClr val="8B8F99"/>
                            </a:solidFill>
                            <a:latin typeface="Barlow Medium"/>
                            <a:ea typeface="Barlow Medium"/>
                            <a:cs typeface="Barlow Medium"/>
                            <a:sym typeface="Barlow Medium"/>
                          </a:defRPr>
                        </a:pPr>
                        <a:endParaRP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a:solidFill>
                              <a:srgbClr val="8B8F99"/>
                            </a:solidFill>
                            <a:latin typeface="Barlow Medium"/>
                            <a:ea typeface="Barlow Medium"/>
                            <a:cs typeface="Barlow Medium"/>
                            <a:sym typeface="Barlow Medium"/>
                          </a:defRPr>
                        </a:pPr>
                        <a:endParaRP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a:solidFill>
                              <a:srgbClr val="8B8F99"/>
                            </a:solidFill>
                            <a:latin typeface="Barlow Medium"/>
                            <a:ea typeface="Barlow Medium"/>
                            <a:cs typeface="Barlow Medium"/>
                            <a:sym typeface="Barlow Medium"/>
                          </a:defRPr>
                        </a:pPr>
                        <a:endParaRP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tc>
                    <a:txBody>
                      <a:bodyPr/>
                      <a:lstStyle/>
                      <a:p>
                        <a:pPr defTabSz="914400">
                          <a:defRPr>
                            <a:solidFill>
                              <a:srgbClr val="4C97EC"/>
                            </a:solidFill>
                            <a:latin typeface="Barlow Medium"/>
                            <a:ea typeface="Barlow Medium"/>
                            <a:cs typeface="Barlow Medium"/>
                            <a:sym typeface="Barlow Medium"/>
                          </a:defRPr>
                        </a:pPr>
                        <a:endParaRPr dirty="0">
                          <a:solidFill>
                            <a:schemeClr val="accent3"/>
                          </a:solidFill>
                        </a:endParaRPr>
                      </a:p>
                    </a:txBody>
                    <a:tcPr marL="50800" marR="50800" marT="50800" marB="50800" anchor="ctr" horzOverflow="overflow">
                      <a:lnL w="12700">
                        <a:solidFill>
                          <a:srgbClr val="D5D7D9"/>
                        </a:solidFill>
                        <a:miter lim="400000"/>
                      </a:lnL>
                      <a:lnR w="12700">
                        <a:solidFill>
                          <a:srgbClr val="D5D7D9"/>
                        </a:solidFill>
                        <a:miter lim="400000"/>
                      </a:lnR>
                      <a:lnT w="12700">
                        <a:solidFill>
                          <a:srgbClr val="D5D7D9"/>
                        </a:solidFill>
                        <a:miter lim="400000"/>
                      </a:lnT>
                      <a:lnB w="12700">
                        <a:solidFill>
                          <a:srgbClr val="D5D7D9"/>
                        </a:solidFill>
                        <a:miter lim="400000"/>
                      </a:lnB>
                      <a:noFill/>
                    </a:tcPr>
                  </a:tc>
                  <a:extLst>
                    <a:ext uri="{0D108BD9-81ED-4DB2-BD59-A6C34878D82A}">
                      <a16:rowId xmlns:a16="http://schemas.microsoft.com/office/drawing/2014/main" val="10005"/>
                    </a:ext>
                  </a:extLst>
                </a:tr>
              </a:tbl>
            </a:graphicData>
          </a:graphic>
        </p:graphicFrame>
        <p:grpSp>
          <p:nvGrpSpPr>
            <p:cNvPr id="290" name="Group"/>
            <p:cNvGrpSpPr/>
            <p:nvPr/>
          </p:nvGrpSpPr>
          <p:grpSpPr>
            <a:xfrm>
              <a:off x="6989662" y="2965784"/>
              <a:ext cx="4639158" cy="3886537"/>
              <a:chOff x="0" y="0"/>
              <a:chExt cx="4639157" cy="3886531"/>
            </a:xfrm>
          </p:grpSpPr>
          <p:sp>
            <p:nvSpPr>
              <p:cNvPr id="288"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
              <p:cNvSpPr/>
              <p:nvPr/>
            </p:nvSpPr>
            <p:spPr>
              <a:xfrm>
                <a:off x="5734" y="630945"/>
                <a:ext cx="4633423" cy="325558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rPr dirty="0">
                    <a:solidFill>
                      <a:schemeClr val="tx2"/>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solidFill>
                      <a:schemeClr val="tx2"/>
                    </a:solidFill>
                  </a:rPr>
                  <a:t>popularised</a:t>
                </a:r>
                <a:r>
                  <a:rPr dirty="0">
                    <a:solidFill>
                      <a:schemeClr val="tx2"/>
                    </a:solidFill>
                  </a:rPr>
                  <a:t> in the 1960s with the release of </a:t>
                </a:r>
                <a:r>
                  <a:rPr dirty="0" err="1">
                    <a:solidFill>
                      <a:schemeClr val="tx2"/>
                    </a:solidFill>
                  </a:rPr>
                  <a:t>Letraset</a:t>
                </a:r>
                <a:r>
                  <a:rPr dirty="0">
                    <a:solidFill>
                      <a:schemeClr val="tx2"/>
                    </a:solidFill>
                  </a:rPr>
                  <a:t> sheets containing Lorem Ipsum passages, and more recently with desktop publishing software like Aldus PageMaker including versions of Lorem Ipsum.</a:t>
                </a:r>
              </a:p>
            </p:txBody>
          </p:sp>
          <p:sp>
            <p:nvSpPr>
              <p:cNvPr id="289" name="March 2020"/>
              <p:cNvSpPr/>
              <p:nvPr/>
            </p:nvSpPr>
            <p:spPr>
              <a:xfrm>
                <a:off x="0" y="0"/>
                <a:ext cx="4544548" cy="54715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rPr dirty="0">
                    <a:solidFill>
                      <a:schemeClr val="tx1"/>
                    </a:solidFill>
                  </a:rPr>
                  <a:t>March 2020</a:t>
                </a:r>
              </a:p>
            </p:txBody>
          </p:sp>
        </p:grpSp>
        <p:grpSp>
          <p:nvGrpSpPr>
            <p:cNvPr id="9" name="Group">
              <a:extLst>
                <a:ext uri="{FF2B5EF4-FFF2-40B4-BE49-F238E27FC236}">
                  <a16:creationId xmlns:a16="http://schemas.microsoft.com/office/drawing/2014/main" id="{E71E089E-A1C7-6941-B804-AAC4959616B8}"/>
                </a:ext>
              </a:extLst>
            </p:cNvPr>
            <p:cNvGrpSpPr/>
            <p:nvPr/>
          </p:nvGrpSpPr>
          <p:grpSpPr>
            <a:xfrm>
              <a:off x="10000774" y="775068"/>
              <a:ext cx="2243877" cy="472983"/>
              <a:chOff x="0" y="0"/>
              <a:chExt cx="2243876" cy="472980"/>
            </a:xfrm>
          </p:grpSpPr>
          <p:sp>
            <p:nvSpPr>
              <p:cNvPr id="10" name="Template by HiSlide.io">
                <a:extLst>
                  <a:ext uri="{FF2B5EF4-FFF2-40B4-BE49-F238E27FC236}">
                    <a16:creationId xmlns:a16="http://schemas.microsoft.com/office/drawing/2014/main" id="{A37842AF-171F-EF49-9986-B84A7BF0C2A5}"/>
                  </a:ext>
                </a:extLst>
              </p:cNvPr>
              <p:cNvSpPr/>
              <p:nvPr/>
            </p:nvSpPr>
            <p:spPr>
              <a:xfrm>
                <a:off x="12805" y="0"/>
                <a:ext cx="2231071"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11" name="PowerPoint - Keynote - Google Slides">
                <a:extLst>
                  <a:ext uri="{FF2B5EF4-FFF2-40B4-BE49-F238E27FC236}">
                    <a16:creationId xmlns:a16="http://schemas.microsoft.com/office/drawing/2014/main" id="{AB19C34C-F902-404A-B098-9450B7C126A1}"/>
                  </a:ext>
                </a:extLst>
              </p:cNvPr>
              <p:cNvSpPr/>
              <p:nvPr/>
            </p:nvSpPr>
            <p:spPr>
              <a:xfrm>
                <a:off x="0" y="310544"/>
                <a:ext cx="2230908" cy="1624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rPr dirty="0">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S2020">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3874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3874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TotalTime>
  <Words>150</Words>
  <Application>Microsoft Macintosh PowerPoint</Application>
  <PresentationFormat>Custom</PresentationFormat>
  <Paragraphs>42</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7</cp:revision>
  <dcterms:modified xsi:type="dcterms:W3CDTF">2020-02-18T09:57:42Z</dcterms:modified>
</cp:coreProperties>
</file>