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0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19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1" y="1219199"/>
            <a:ext cx="13004801" cy="86743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66239" y="1198879"/>
            <a:ext cx="9672322" cy="645157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4240106" y="1808479"/>
            <a:ext cx="9204963" cy="61366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>
            <a:lvl1pPr>
              <a:defRPr sz="58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8363381" y="4971626"/>
            <a:ext cx="4478229" cy="2987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8155093" y="1822026"/>
            <a:ext cx="4443308" cy="29622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16256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75DAE4A-3353-6F48-96EC-A555B4D1926C}"/>
              </a:ext>
            </a:extLst>
          </p:cNvPr>
          <p:cNvGrpSpPr/>
          <p:nvPr/>
        </p:nvGrpSpPr>
        <p:grpSpPr>
          <a:xfrm>
            <a:off x="913553" y="775068"/>
            <a:ext cx="11331098" cy="7827621"/>
            <a:chOff x="913553" y="775068"/>
            <a:chExt cx="11331098" cy="7827621"/>
          </a:xfrm>
        </p:grpSpPr>
        <p:graphicFrame>
          <p:nvGraphicFramePr>
            <p:cNvPr id="311" name="Table"/>
            <p:cNvGraphicFramePr/>
            <p:nvPr>
              <p:extLst>
                <p:ext uri="{D42A27DB-BD31-4B8C-83A1-F6EECF244321}">
                  <p14:modId xmlns:p14="http://schemas.microsoft.com/office/powerpoint/2010/main" val="2363324100"/>
                </p:ext>
              </p:extLst>
            </p:nvPr>
          </p:nvGraphicFramePr>
          <p:xfrm>
            <a:off x="913553" y="2053731"/>
            <a:ext cx="11177661" cy="6548958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121393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07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08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09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10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11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12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13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14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15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16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17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18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19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20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21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22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23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24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25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26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27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28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29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30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31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32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33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34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35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36"/>
                      </a:ext>
                    </a:extLst>
                  </a:gridCol>
                  <a:gridCol w="269290">
                    <a:extLst>
                      <a:ext uri="{9D8B030D-6E8A-4147-A177-3AD203B41FA5}">
                        <a16:colId xmlns:a16="http://schemas.microsoft.com/office/drawing/2014/main" val="20037"/>
                      </a:ext>
                    </a:extLst>
                  </a:gridCol>
                </a:tblGrid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2020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January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 dirty="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 dirty="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2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4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February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March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April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May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June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July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August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September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9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October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10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November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11"/>
                    </a:ext>
                  </a:extLst>
                </a:tr>
                <a:tr h="503766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December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8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8"/>
                        </a:solidFill>
                        <a:miter lim="400000"/>
                      </a:lnT>
                      <a:lnB w="127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 sz="1100" dirty="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 dirty="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4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sz="1100" dirty="0"/>
                      </a:p>
                    </a:txBody>
                    <a:tcPr marL="50800" marR="50800" marT="50800" marB="50800" anchor="ctr" horzOverflow="overflow">
                      <a:lnL w="12700">
                        <a:solidFill>
                          <a:srgbClr val="D5D7D9"/>
                        </a:solidFill>
                        <a:miter lim="400000"/>
                      </a:lnL>
                      <a:lnR w="12700">
                        <a:solidFill>
                          <a:srgbClr val="D5D7D9"/>
                        </a:solidFill>
                        <a:miter lim="400000"/>
                      </a:lnR>
                      <a:lnT w="12700">
                        <a:solidFill>
                          <a:srgbClr val="D5D7D9"/>
                        </a:solidFill>
                        <a:miter lim="400000"/>
                      </a:lnT>
                      <a:lnB w="127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12"/>
                    </a:ext>
                  </a:extLst>
                </a:tr>
              </a:tbl>
            </a:graphicData>
          </a:graphic>
        </p:graphicFrame>
        <p:grpSp>
          <p:nvGrpSpPr>
            <p:cNvPr id="6" name="Group">
              <a:extLst>
                <a:ext uri="{FF2B5EF4-FFF2-40B4-BE49-F238E27FC236}">
                  <a16:creationId xmlns:a16="http://schemas.microsoft.com/office/drawing/2014/main" id="{8901025B-38E4-9D4C-A6F0-721494A1A0EB}"/>
                </a:ext>
              </a:extLst>
            </p:cNvPr>
            <p:cNvGrpSpPr/>
            <p:nvPr/>
          </p:nvGrpSpPr>
          <p:grpSpPr>
            <a:xfrm>
              <a:off x="10000774" y="775068"/>
              <a:ext cx="2243877" cy="472983"/>
              <a:chOff x="0" y="0"/>
              <a:chExt cx="2243876" cy="472980"/>
            </a:xfrm>
          </p:grpSpPr>
          <p:sp>
            <p:nvSpPr>
              <p:cNvPr id="7" name="Template by HiSlide.io">
                <a:extLst>
                  <a:ext uri="{FF2B5EF4-FFF2-40B4-BE49-F238E27FC236}">
                    <a16:creationId xmlns:a16="http://schemas.microsoft.com/office/drawing/2014/main" id="{99FD2D43-F45C-3248-8203-266D39DB136F}"/>
                  </a:ext>
                </a:extLst>
              </p:cNvPr>
              <p:cNvSpPr/>
              <p:nvPr/>
            </p:nvSpPr>
            <p:spPr>
              <a:xfrm>
                <a:off x="12805" y="0"/>
                <a:ext cx="2231071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8" name="PowerPoint - Keynote - Google Slides">
                <a:extLst>
                  <a:ext uri="{FF2B5EF4-FFF2-40B4-BE49-F238E27FC236}">
                    <a16:creationId xmlns:a16="http://schemas.microsoft.com/office/drawing/2014/main" id="{A9A3BBD7-3100-5148-B83F-4E3B086E4E30}"/>
                  </a:ext>
                </a:extLst>
              </p:cNvPr>
              <p:cNvSpPr/>
              <p:nvPr/>
            </p:nvSpPr>
            <p:spPr>
              <a:xfrm>
                <a:off x="0" y="310544"/>
                <a:ext cx="2230908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427</Words>
  <Application>Microsoft Macintosh PowerPoint</Application>
  <PresentationFormat>Custom</PresentationFormat>
  <Paragraphs>418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7</cp:revision>
  <dcterms:modified xsi:type="dcterms:W3CDTF">2020-02-18T09:58:43Z</dcterms:modified>
</cp:coreProperties>
</file>