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8BFF6C-634E-5B42-A525-B5F5B2A0EF9B}"/>
              </a:ext>
            </a:extLst>
          </p:cNvPr>
          <p:cNvGrpSpPr/>
          <p:nvPr/>
        </p:nvGrpSpPr>
        <p:grpSpPr>
          <a:xfrm>
            <a:off x="1681727" y="1024628"/>
            <a:ext cx="21538929" cy="11438299"/>
            <a:chOff x="1681727" y="1024628"/>
            <a:chExt cx="21538929" cy="11438299"/>
          </a:xfrm>
        </p:grpSpPr>
        <p:graphicFrame>
          <p:nvGraphicFramePr>
            <p:cNvPr id="299" name="Table"/>
            <p:cNvGraphicFramePr/>
            <p:nvPr>
              <p:extLst>
                <p:ext uri="{D42A27DB-BD31-4B8C-83A1-F6EECF244321}">
                  <p14:modId xmlns:p14="http://schemas.microsoft.com/office/powerpoint/2010/main" val="2965871573"/>
                </p:ext>
              </p:extLst>
            </p:nvPr>
          </p:nvGraphicFramePr>
          <p:xfrm>
            <a:off x="1681727" y="2302933"/>
            <a:ext cx="21020508" cy="10159994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2282894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08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09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0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1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2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3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4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5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6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7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8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19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0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1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2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3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4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5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6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7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8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29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30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31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32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33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34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35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36"/>
                      </a:ext>
                    </a:extLst>
                  </a:gridCol>
                  <a:gridCol w="506422">
                    <a:extLst>
                      <a:ext uri="{9D8B030D-6E8A-4147-A177-3AD203B41FA5}">
                        <a16:colId xmlns:a16="http://schemas.microsoft.com/office/drawing/2014/main" val="20037"/>
                      </a:ext>
                    </a:extLst>
                  </a:gridCol>
                </a:tblGrid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2020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4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2">
                                <a:lumMod val="40000"/>
                                <a:lumOff val="60000"/>
                              </a:schemeClr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January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February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March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April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May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June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July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August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September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October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10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November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11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2D363F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December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8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8"/>
                        </a:solidFill>
                        <a:miter lim="400000"/>
                      </a:lnT>
                      <a:lnB w="25400">
                        <a:solidFill>
                          <a:srgbClr val="D5D7D8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E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D36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2C3540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2D363F"/>
                            </a:solidFill>
                            <a:latin typeface="Barlow Bold"/>
                            <a:ea typeface="Barlow Bold"/>
                            <a:cs typeface="Barlow Bold"/>
                            <a:sym typeface="Barlow 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0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12"/>
                    </a:ext>
                  </a:extLst>
                </a:tr>
              </a:tbl>
            </a:graphicData>
          </a:graphic>
        </p:graphicFrame>
        <p:grpSp>
          <p:nvGrpSpPr>
            <p:cNvPr id="6" name="Group">
              <a:extLst>
                <a:ext uri="{FF2B5EF4-FFF2-40B4-BE49-F238E27FC236}">
                  <a16:creationId xmlns:a16="http://schemas.microsoft.com/office/drawing/2014/main" id="{EA7E1E78-DCB5-9745-B43B-E9702FC8B825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7" name="Template by HiSlide.io">
                <a:extLst>
                  <a:ext uri="{FF2B5EF4-FFF2-40B4-BE49-F238E27FC236}">
                    <a16:creationId xmlns:a16="http://schemas.microsoft.com/office/drawing/2014/main" id="{0EF7E1D1-06F9-DF4C-B598-B7DB359EC0E0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8" name="PowerPoint - Keynote - Google Slides">
                <a:extLst>
                  <a:ext uri="{FF2B5EF4-FFF2-40B4-BE49-F238E27FC236}">
                    <a16:creationId xmlns:a16="http://schemas.microsoft.com/office/drawing/2014/main" id="{38E828FA-2B4C-754A-A14A-8A292F66B5F8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427</Words>
  <Application>Microsoft Macintosh PowerPoint</Application>
  <PresentationFormat>Custom</PresentationFormat>
  <Paragraphs>418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6</cp:revision>
  <dcterms:modified xsi:type="dcterms:W3CDTF">2020-02-18T09:58:37Z</dcterms:modified>
</cp:coreProperties>
</file>