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6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0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6CF60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EBCC-8041-AE1E-F0346663E75B}"/>
              </c:ext>
            </c:extLst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EBCC-8041-AE1E-F0346663E75B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45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BCC-8041-AE1E-F0346663E7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EB7D76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2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54FE-A546-9347-95DFF525B187}"/>
              </c:ext>
            </c:extLst>
          </c:dPt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54FE-A546-9347-95DFF525B187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4FE-A546-9347-95DFF525B1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F2C349-D7DB-D74F-BDD6-9C0256F92D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71800" y="3505200"/>
            <a:ext cx="2717800" cy="2717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3DE94C64-E76B-A14D-BA2B-A05A4D06C77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32600" y="3505200"/>
            <a:ext cx="2717800" cy="2717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C784858B-3213-E745-B78F-24C3776BEE7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693400" y="3505200"/>
            <a:ext cx="2717800" cy="2717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5D7FB4AC-C134-C045-AB44-181EE9164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554200" y="3505200"/>
            <a:ext cx="2717800" cy="2717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7308E665-7008-514C-A0B5-BE651362C9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415000" y="3505200"/>
            <a:ext cx="2717800" cy="2717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222853589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9729F6CB-9230-8040-BFCA-D9ABC6050AAE}"/>
              </a:ext>
            </a:extLst>
          </p:cNvPr>
          <p:cNvGrpSpPr/>
          <p:nvPr/>
        </p:nvGrpSpPr>
        <p:grpSpPr>
          <a:xfrm>
            <a:off x="1557083" y="1024628"/>
            <a:ext cx="21663573" cy="10550030"/>
            <a:chOff x="1557083" y="1024628"/>
            <a:chExt cx="21663573" cy="10550030"/>
          </a:xfrm>
        </p:grpSpPr>
        <p:graphicFrame>
          <p:nvGraphicFramePr>
            <p:cNvPr id="237" name="2D Pie Chart"/>
            <p:cNvGraphicFramePr/>
            <p:nvPr>
              <p:extLst>
                <p:ext uri="{D42A27DB-BD31-4B8C-83A1-F6EECF244321}">
                  <p14:modId xmlns:p14="http://schemas.microsoft.com/office/powerpoint/2010/main" val="3604933237"/>
                </p:ext>
              </p:extLst>
            </p:nvPr>
          </p:nvGraphicFramePr>
          <p:xfrm>
            <a:off x="4166944" y="4390507"/>
            <a:ext cx="4291520" cy="429151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40" name="Circle"/>
            <p:cNvSpPr/>
            <p:nvPr/>
          </p:nvSpPr>
          <p:spPr>
            <a:xfrm>
              <a:off x="4771009" y="4994572"/>
              <a:ext cx="3083390" cy="3083390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aphicFrame>
          <p:nvGraphicFramePr>
            <p:cNvPr id="243" name="2D Pie Chart"/>
            <p:cNvGraphicFramePr/>
            <p:nvPr>
              <p:extLst>
                <p:ext uri="{D42A27DB-BD31-4B8C-83A1-F6EECF244321}">
                  <p14:modId xmlns:p14="http://schemas.microsoft.com/office/powerpoint/2010/main" val="2194503098"/>
                </p:ext>
              </p:extLst>
            </p:nvPr>
          </p:nvGraphicFramePr>
          <p:xfrm>
            <a:off x="15922109" y="4390507"/>
            <a:ext cx="4291519" cy="429151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46" name="Circle"/>
            <p:cNvSpPr/>
            <p:nvPr/>
          </p:nvSpPr>
          <p:spPr>
            <a:xfrm>
              <a:off x="16526174" y="4994572"/>
              <a:ext cx="3083390" cy="3083390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6" name="Donut Charts"/>
            <p:cNvSpPr txBox="1"/>
            <p:nvPr/>
          </p:nvSpPr>
          <p:spPr>
            <a:xfrm>
              <a:off x="1557083" y="1523898"/>
              <a:ext cx="4563323" cy="8104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Donut Charts</a:t>
              </a:r>
            </a:p>
          </p:txBody>
        </p:sp>
        <p:sp>
          <p:nvSpPr>
            <p:cNvPr id="238" name="Lorem Ipsum is simply dummy text of the printing and typesetting industry. Lorem Ipsum has been the industry's standard dummy"/>
            <p:cNvSpPr txBox="1"/>
            <p:nvPr/>
          </p:nvSpPr>
          <p:spPr>
            <a:xfrm>
              <a:off x="4244782" y="9214811"/>
              <a:ext cx="4135844" cy="2006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</a:t>
              </a:r>
            </a:p>
          </p:txBody>
        </p:sp>
        <p:sp>
          <p:nvSpPr>
            <p:cNvPr id="239" name="Text Placeholder"/>
            <p:cNvSpPr txBox="1"/>
            <p:nvPr/>
          </p:nvSpPr>
          <p:spPr>
            <a:xfrm>
              <a:off x="3971213" y="3298921"/>
              <a:ext cx="4682982" cy="558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Text Placeholder</a:t>
              </a:r>
            </a:p>
          </p:txBody>
        </p:sp>
        <p:sp>
          <p:nvSpPr>
            <p:cNvPr id="244" name="Lorem Ipsum is simply dummy text of the printing and typesetting industry. Lorem Ipsum has been the industry's standard dummy"/>
            <p:cNvSpPr txBox="1"/>
            <p:nvPr/>
          </p:nvSpPr>
          <p:spPr>
            <a:xfrm>
              <a:off x="15999947" y="9214811"/>
              <a:ext cx="4135843" cy="2006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</a:t>
              </a:r>
            </a:p>
          </p:txBody>
        </p:sp>
        <p:sp>
          <p:nvSpPr>
            <p:cNvPr id="245" name="Text Placeholder"/>
            <p:cNvSpPr txBox="1"/>
            <p:nvPr/>
          </p:nvSpPr>
          <p:spPr>
            <a:xfrm>
              <a:off x="15726378" y="3298921"/>
              <a:ext cx="4682981" cy="558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Text Placeholder</a:t>
              </a:r>
            </a:p>
          </p:txBody>
        </p:sp>
        <p:sp>
          <p:nvSpPr>
            <p:cNvPr id="249" name="Circle"/>
            <p:cNvSpPr/>
            <p:nvPr/>
          </p:nvSpPr>
          <p:spPr>
            <a:xfrm>
              <a:off x="11557000" y="5888500"/>
              <a:ext cx="1270000" cy="1270001"/>
            </a:xfrm>
            <a:prstGeom prst="ellipse">
              <a:avLst/>
            </a:prstGeom>
            <a:solidFill>
              <a:srgbClr val="D7D7D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50" name="Line"/>
            <p:cNvSpPr/>
            <p:nvPr/>
          </p:nvSpPr>
          <p:spPr>
            <a:xfrm flipV="1">
              <a:off x="12192000" y="4181641"/>
              <a:ext cx="0" cy="7393017"/>
            </a:xfrm>
            <a:prstGeom prst="line">
              <a:avLst/>
            </a:prstGeom>
            <a:ln w="25400">
              <a:solidFill>
                <a:srgbClr val="D7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51" name="VS"/>
            <p:cNvSpPr txBox="1"/>
            <p:nvPr/>
          </p:nvSpPr>
          <p:spPr>
            <a:xfrm>
              <a:off x="11756294" y="6269500"/>
              <a:ext cx="871413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VS</a:t>
              </a:r>
            </a:p>
          </p:txBody>
        </p:sp>
        <p:grpSp>
          <p:nvGrpSpPr>
            <p:cNvPr id="21" name="Group">
              <a:extLst>
                <a:ext uri="{FF2B5EF4-FFF2-40B4-BE49-F238E27FC236}">
                  <a16:creationId xmlns:a16="http://schemas.microsoft.com/office/drawing/2014/main" id="{58BC8923-BDB0-BA47-BDA0-1F7156190F47}"/>
                </a:ext>
              </a:extLst>
            </p:cNvPr>
            <p:cNvGrpSpPr/>
            <p:nvPr/>
          </p:nvGrpSpPr>
          <p:grpSpPr>
            <a:xfrm>
              <a:off x="19976585" y="1024628"/>
              <a:ext cx="3244071" cy="687453"/>
              <a:chOff x="0" y="0"/>
              <a:chExt cx="3244070" cy="687451"/>
            </a:xfrm>
          </p:grpSpPr>
          <p:sp>
            <p:nvSpPr>
              <p:cNvPr id="22" name="Template by HiSlide.io">
                <a:extLst>
                  <a:ext uri="{FF2B5EF4-FFF2-40B4-BE49-F238E27FC236}">
                    <a16:creationId xmlns:a16="http://schemas.microsoft.com/office/drawing/2014/main" id="{CD8CA120-CEE6-754C-982D-08E268312F95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4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23" name="PowerPoint - Keynote - Google Slides">
                <a:extLst>
                  <a:ext uri="{FF2B5EF4-FFF2-40B4-BE49-F238E27FC236}">
                    <a16:creationId xmlns:a16="http://schemas.microsoft.com/office/drawing/2014/main" id="{B870E95F-60E4-F54B-B07C-3E8265F7FBCD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B96604-FC88-FD41-9C3D-B89D327E808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58247" y="5281810"/>
            <a:ext cx="2509200" cy="2509200"/>
          </a:xfrm>
          <a:prstGeom prst="ellipse">
            <a:avLst/>
          </a:prstGeom>
          <a:solidFill>
            <a:srgbClr val="ECECEC"/>
          </a:solidFill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A5B3FC9-2567-E740-A22E-9C27721173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13410" y="5281524"/>
            <a:ext cx="2509200" cy="2509200"/>
          </a:xfrm>
          <a:prstGeom prst="ellipse">
            <a:avLst/>
          </a:prstGeom>
          <a:solidFill>
            <a:srgbClr val="ECECEC"/>
          </a:solidFill>
        </p:spPr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60</Words>
  <Application>Microsoft Macintosh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10</cp:revision>
  <dcterms:modified xsi:type="dcterms:W3CDTF">2020-03-12T11:48:30Z</dcterms:modified>
</cp:coreProperties>
</file>