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3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5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0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0" d="100"/>
          <a:sy n="110" d="100"/>
        </p:scale>
        <p:origin x="376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6CF60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3FC7-CE4A-9185-88D8F183E334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3FC7-CE4A-9185-88D8F183E334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45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C7-CE4A-9185-88D8F183E3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B7D76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25-B14E-8B19-234590B83267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2025-B14E-8B19-234590B83267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25-B14E-8B19-234590B832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6E78005-2FD1-E943-A104-BAC3CC7D02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A5A2E3-33CF-5B4E-9E10-2E25A68B0B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82E906-187F-494E-AC28-FF836006778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42448-CEE9-7D45-AB4F-413F3F747E0D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761484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D9F094-29B3-C142-B492-716D4CAF37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49600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C23648F8-59EB-CD4F-ADCB-0513841AFA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23367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12CB842-E840-B446-8AD6-DB06AD8E95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97134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F65FAB8-ABF0-CF43-9F6B-BCE5808297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70900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264645370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78B7106-F82A-0346-ACA2-CEAD4E593857}"/>
              </a:ext>
            </a:extLst>
          </p:cNvPr>
          <p:cNvGrpSpPr/>
          <p:nvPr/>
        </p:nvGrpSpPr>
        <p:grpSpPr>
          <a:xfrm>
            <a:off x="830444" y="787768"/>
            <a:ext cx="11338007" cy="7091387"/>
            <a:chOff x="830444" y="787768"/>
            <a:chExt cx="11338007" cy="7091387"/>
          </a:xfrm>
        </p:grpSpPr>
        <p:graphicFrame>
          <p:nvGraphicFramePr>
            <p:cNvPr id="227" name="2D Pie Chart"/>
            <p:cNvGraphicFramePr/>
            <p:nvPr>
              <p:extLst>
                <p:ext uri="{D42A27DB-BD31-4B8C-83A1-F6EECF244321}">
                  <p14:modId xmlns:p14="http://schemas.microsoft.com/office/powerpoint/2010/main" val="3083677439"/>
                </p:ext>
              </p:extLst>
            </p:nvPr>
          </p:nvGraphicFramePr>
          <p:xfrm>
            <a:off x="2222370" y="3692884"/>
            <a:ext cx="2288810" cy="22888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30" name="Circle"/>
            <p:cNvSpPr/>
            <p:nvPr/>
          </p:nvSpPr>
          <p:spPr>
            <a:xfrm>
              <a:off x="2544538" y="4015051"/>
              <a:ext cx="1644475" cy="1644475"/>
            </a:xfrm>
            <a:prstGeom prst="ellipse">
              <a:avLst/>
            </a:prstGeom>
            <a:solidFill>
              <a:srgbClr val="FFFFFF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aphicFrame>
          <p:nvGraphicFramePr>
            <p:cNvPr id="232" name="2D Pie Chart"/>
            <p:cNvGraphicFramePr/>
            <p:nvPr>
              <p:extLst>
                <p:ext uri="{D42A27DB-BD31-4B8C-83A1-F6EECF244321}">
                  <p14:modId xmlns:p14="http://schemas.microsoft.com/office/powerpoint/2010/main" val="1611320980"/>
                </p:ext>
              </p:extLst>
            </p:nvPr>
          </p:nvGraphicFramePr>
          <p:xfrm>
            <a:off x="8491791" y="3692884"/>
            <a:ext cx="2288810" cy="22888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35" name="Circle"/>
            <p:cNvSpPr/>
            <p:nvPr/>
          </p:nvSpPr>
          <p:spPr>
            <a:xfrm>
              <a:off x="8813959" y="4015051"/>
              <a:ext cx="1644475" cy="1644475"/>
            </a:xfrm>
            <a:prstGeom prst="ellipse">
              <a:avLst/>
            </a:prstGeom>
            <a:solidFill>
              <a:srgbClr val="FFFFFF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6" name="Donut Charts"/>
            <p:cNvSpPr txBox="1"/>
            <p:nvPr/>
          </p:nvSpPr>
          <p:spPr>
            <a:xfrm>
              <a:off x="830444" y="1650945"/>
              <a:ext cx="2433772" cy="54715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Donut Charts</a:t>
              </a:r>
            </a:p>
          </p:txBody>
        </p:sp>
        <p:sp>
          <p:nvSpPr>
            <p:cNvPr id="228" name="Lorem Ipsum is simply dummy text of the printing and typesetting industry. Lorem Ipsum has been the industry's standard dummy"/>
            <p:cNvSpPr txBox="1"/>
            <p:nvPr/>
          </p:nvSpPr>
          <p:spPr>
            <a:xfrm>
              <a:off x="2263884" y="6336965"/>
              <a:ext cx="2205783" cy="1532043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</a:t>
              </a:r>
            </a:p>
          </p:txBody>
        </p:sp>
        <p:sp>
          <p:nvSpPr>
            <p:cNvPr id="229" name="Text Placeholder"/>
            <p:cNvSpPr txBox="1"/>
            <p:nvPr/>
          </p:nvSpPr>
          <p:spPr>
            <a:xfrm>
              <a:off x="2117980" y="2978624"/>
              <a:ext cx="2497590" cy="3589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233" name="Lorem Ipsum is simply dummy text of the printing and typesetting industry. Lorem Ipsum has been the industry's standard dummy"/>
            <p:cNvSpPr txBox="1"/>
            <p:nvPr/>
          </p:nvSpPr>
          <p:spPr>
            <a:xfrm>
              <a:off x="8533305" y="6336965"/>
              <a:ext cx="2205783" cy="1532043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</a:t>
              </a:r>
            </a:p>
          </p:txBody>
        </p:sp>
        <p:sp>
          <p:nvSpPr>
            <p:cNvPr id="234" name="Text Placeholder"/>
            <p:cNvSpPr txBox="1"/>
            <p:nvPr/>
          </p:nvSpPr>
          <p:spPr>
            <a:xfrm>
              <a:off x="8387401" y="2978624"/>
              <a:ext cx="2497591" cy="3589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237" name="Circle"/>
            <p:cNvSpPr/>
            <p:nvPr/>
          </p:nvSpPr>
          <p:spPr>
            <a:xfrm>
              <a:off x="6163733" y="4498621"/>
              <a:ext cx="677334" cy="677335"/>
            </a:xfrm>
            <a:prstGeom prst="ellipse">
              <a:avLst/>
            </a:prstGeom>
            <a:solidFill>
              <a:srgbClr val="D7D7DB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8" name="Line"/>
            <p:cNvSpPr/>
            <p:nvPr/>
          </p:nvSpPr>
          <p:spPr>
            <a:xfrm flipV="1">
              <a:off x="6502399" y="3222027"/>
              <a:ext cx="1" cy="4657128"/>
            </a:xfrm>
            <a:prstGeom prst="line">
              <a:avLst/>
            </a:prstGeom>
            <a:ln w="12700">
              <a:solidFill>
                <a:srgbClr val="D7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9" name="VS"/>
            <p:cNvSpPr txBox="1"/>
            <p:nvPr/>
          </p:nvSpPr>
          <p:spPr>
            <a:xfrm>
              <a:off x="6270023" y="4676421"/>
              <a:ext cx="464754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VS</a:t>
              </a:r>
            </a:p>
          </p:txBody>
        </p:sp>
        <p:grpSp>
          <p:nvGrpSpPr>
            <p:cNvPr id="19" name="Group">
              <a:extLst>
                <a:ext uri="{FF2B5EF4-FFF2-40B4-BE49-F238E27FC236}">
                  <a16:creationId xmlns:a16="http://schemas.microsoft.com/office/drawing/2014/main" id="{994E76E2-1A37-8541-911E-67FFF49AF6BA}"/>
                </a:ext>
              </a:extLst>
            </p:cNvPr>
            <p:cNvGrpSpPr/>
            <p:nvPr/>
          </p:nvGrpSpPr>
          <p:grpSpPr>
            <a:xfrm>
              <a:off x="9674102" y="787768"/>
              <a:ext cx="2494349" cy="472983"/>
              <a:chOff x="0" y="0"/>
              <a:chExt cx="2494348" cy="472980"/>
            </a:xfrm>
          </p:grpSpPr>
          <p:sp>
            <p:nvSpPr>
              <p:cNvPr id="20" name="Template by HiSlide.io">
                <a:extLst>
                  <a:ext uri="{FF2B5EF4-FFF2-40B4-BE49-F238E27FC236}">
                    <a16:creationId xmlns:a16="http://schemas.microsoft.com/office/drawing/2014/main" id="{DE9A7B41-6145-5F46-B907-43976566F186}"/>
                  </a:ext>
                </a:extLst>
              </p:cNvPr>
              <p:cNvSpPr/>
              <p:nvPr/>
            </p:nvSpPr>
            <p:spPr>
              <a:xfrm>
                <a:off x="0" y="0"/>
                <a:ext cx="2494348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4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21" name="PowerPoint - Keynote - Google Slides">
                <a:extLst>
                  <a:ext uri="{FF2B5EF4-FFF2-40B4-BE49-F238E27FC236}">
                    <a16:creationId xmlns:a16="http://schemas.microsoft.com/office/drawing/2014/main" id="{958A3649-E3DE-5B45-9B64-B4F21B2803E6}"/>
                  </a:ext>
                </a:extLst>
              </p:cNvPr>
              <p:cNvSpPr/>
              <p:nvPr/>
            </p:nvSpPr>
            <p:spPr>
              <a:xfrm>
                <a:off x="100800" y="310544"/>
                <a:ext cx="2380580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6C99161-E541-6D47-8490-BCB1371283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96619" y="4168244"/>
            <a:ext cx="1339200" cy="1339200"/>
          </a:xfrm>
          <a:prstGeom prst="ellipse">
            <a:avLst/>
          </a:prstGeom>
          <a:solidFill>
            <a:srgbClr val="ECECEC"/>
          </a:solidFill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F66FE9-BA76-894A-88D2-48FC4CAD2E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66039" y="4168244"/>
            <a:ext cx="1339200" cy="1339200"/>
          </a:xfrm>
          <a:prstGeom prst="ellipse">
            <a:avLst/>
          </a:prstGeom>
          <a:solidFill>
            <a:srgbClr val="ECECEC"/>
          </a:solidFill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60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10</cp:revision>
  <dcterms:modified xsi:type="dcterms:W3CDTF">2020-03-12T11:48:40Z</dcterms:modified>
</cp:coreProperties>
</file>