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6CF60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ACA0-324C-807D-4FE2DDD099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CA0-324C-807D-4FE2DDD099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ACA0-324C-807D-4FE2DDD099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ACA0-324C-807D-4FE2DDD09948}"/>
              </c:ext>
            </c:extLst>
          </c:dPt>
          <c:dLbls>
            <c:dLbl>
              <c:idx val="0"/>
              <c:layout>
                <c:manualLayout>
                  <c:x val="-6.3513062738231679E-2"/>
                  <c:y val="3.2532524119866187E-2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25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CA0-324C-807D-4FE2DDD09948}"/>
                </c:ext>
              </c:extLst>
            </c:dLbl>
            <c:dLbl>
              <c:idx val="1"/>
              <c:layout>
                <c:manualLayout>
                  <c:x val="8.6082651666372176E-2"/>
                  <c:y val="-0.131703810051296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25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CA0-324C-807D-4FE2DDD09948}"/>
                </c:ext>
              </c:extLst>
            </c:dLbl>
            <c:dLbl>
              <c:idx val="2"/>
              <c:layout>
                <c:manualLayout>
                  <c:x val="8.5886415760749624E-2"/>
                  <c:y val="7.4833524034730411E-2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25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CA0-324C-807D-4FE2DDD09948}"/>
                </c:ext>
              </c:extLst>
            </c:dLbl>
            <c:dLbl>
              <c:idx val="3"/>
              <c:layout>
                <c:manualLayout>
                  <c:x val="8.2456660357327002E-2"/>
                  <c:y val="9.3575419566988255E-2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2500" b="0" i="0" u="none" strike="noStrike">
                      <a:solidFill>
                        <a:srgbClr val="FFFFFF"/>
                      </a:solidFill>
                      <a:latin typeface="Barlow Regular"/>
                    </a:defRPr>
                  </a:pPr>
                  <a:endParaRPr lang="en-F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CA0-324C-807D-4FE2DDD09948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500" b="0" i="0" u="none" strike="noStrike">
                    <a:solidFill>
                      <a:srgbClr val="FFFFFF"/>
                    </a:solidFill>
                    <a:latin typeface="Barlow Regular"/>
                  </a:defRPr>
                </a:pPr>
                <a:endParaRPr lang="en-FI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D7D7DB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</c:v>
                </c:pt>
                <c:pt idx="1">
                  <c:v>76</c:v>
                </c:pt>
                <c:pt idx="2">
                  <c:v>28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CA0-324C-807D-4FE2DDD09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F2C349-D7DB-D74F-BDD6-9C0256F92D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718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DE94C64-E76B-A14D-BA2B-A05A4D06C7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326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84858B-3213-E745-B78F-24C3776BEE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934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D7FB4AC-C134-C045-AB44-181EE9164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5542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308E665-7008-514C-A0B5-BE651362C9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4150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2285358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iSlide.io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F389F0C-F8E7-DA48-B12C-CD7A08CB3973}"/>
              </a:ext>
            </a:extLst>
          </p:cNvPr>
          <p:cNvGrpSpPr/>
          <p:nvPr/>
        </p:nvGrpSpPr>
        <p:grpSpPr>
          <a:xfrm>
            <a:off x="2749380" y="1024628"/>
            <a:ext cx="20471276" cy="10323512"/>
            <a:chOff x="2749380" y="1024628"/>
            <a:chExt cx="20471276" cy="10323512"/>
          </a:xfrm>
        </p:grpSpPr>
        <p:graphicFrame>
          <p:nvGraphicFramePr>
            <p:cNvPr id="393" name="2D Pie Chart"/>
            <p:cNvGraphicFramePr/>
            <p:nvPr>
              <p:extLst>
                <p:ext uri="{D42A27DB-BD31-4B8C-83A1-F6EECF244321}">
                  <p14:modId xmlns:p14="http://schemas.microsoft.com/office/powerpoint/2010/main" val="1270867850"/>
                </p:ext>
              </p:extLst>
            </p:nvPr>
          </p:nvGraphicFramePr>
          <p:xfrm>
            <a:off x="2749380" y="3334605"/>
            <a:ext cx="7317723" cy="73177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94" name="Circle"/>
            <p:cNvSpPr/>
            <p:nvPr/>
          </p:nvSpPr>
          <p:spPr>
            <a:xfrm>
              <a:off x="4003344" y="4588569"/>
              <a:ext cx="4809795" cy="4809795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5" name="This is Placeholder text"/>
            <p:cNvSpPr txBox="1"/>
            <p:nvPr/>
          </p:nvSpPr>
          <p:spPr>
            <a:xfrm>
              <a:off x="4786206" y="6142566"/>
              <a:ext cx="3244070" cy="1701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This is Placeholder text</a:t>
              </a:r>
            </a:p>
          </p:txBody>
        </p:sp>
        <p:grpSp>
          <p:nvGrpSpPr>
            <p:cNvPr id="401" name="Group"/>
            <p:cNvGrpSpPr/>
            <p:nvPr/>
          </p:nvGrpSpPr>
          <p:grpSpPr>
            <a:xfrm>
              <a:off x="12172157" y="2117991"/>
              <a:ext cx="9973138" cy="4700482"/>
              <a:chOff x="0" y="0"/>
              <a:chExt cx="9973137" cy="4700481"/>
            </a:xfrm>
          </p:grpSpPr>
          <p:sp>
            <p:nvSpPr>
              <p:cNvPr id="396" name="Rounded Rectangle"/>
              <p:cNvSpPr/>
              <p:nvPr/>
            </p:nvSpPr>
            <p:spPr>
              <a:xfrm>
                <a:off x="0" y="484544"/>
                <a:ext cx="9973138" cy="4215938"/>
              </a:xfrm>
              <a:prstGeom prst="roundRect">
                <a:avLst>
                  <a:gd name="adj" fmla="val 2297"/>
                </a:avLst>
              </a:pr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399" name="Group"/>
              <p:cNvGrpSpPr/>
              <p:nvPr/>
            </p:nvGrpSpPr>
            <p:grpSpPr>
              <a:xfrm>
                <a:off x="1051992" y="1189397"/>
                <a:ext cx="8211057" cy="2769266"/>
                <a:chOff x="0" y="0"/>
                <a:chExt cx="8211056" cy="2769265"/>
              </a:xfrm>
            </p:grpSpPr>
            <p:sp>
              <p:nvSpPr>
                <p:cNvPr id="397" name="Text Placeholder"/>
                <p:cNvSpPr txBox="1"/>
                <p:nvPr/>
              </p:nvSpPr>
              <p:spPr>
                <a:xfrm>
                  <a:off x="0" y="0"/>
                  <a:ext cx="5042549" cy="5588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b="0">
                      <a:solidFill>
                        <a:srgbClr val="2D3640"/>
                      </a:solidFill>
                      <a:latin typeface="Barlow Bold"/>
                      <a:ea typeface="Barlow Bold"/>
                      <a:cs typeface="Barlow Bold"/>
                      <a:sym typeface="Barlow Bold"/>
                    </a:defRPr>
                  </a:lvl1pPr>
                </a:lstStyle>
                <a:p>
                  <a:r>
                    <a:rPr dirty="0">
                      <a:solidFill>
                        <a:schemeClr val="tx1"/>
                      </a:solidFill>
                    </a:rPr>
                    <a:t>Text Placeholder</a:t>
                  </a:r>
                </a:p>
              </p:txBody>
            </p:sp>
            <p:sp>
              <p:nvSpPr>
                <p:cNvPr id="398" name="Lorem Ipsum is simply dummy text of the printing and typesetting industry. Lorem Ipsum has been the industry's standard dummy text ever since the 1500s, when an unknown printer took a galley of type and scrambled it to make a type specimen book. It has survived not only five"/>
                <p:cNvSpPr txBox="1"/>
                <p:nvPr/>
              </p:nvSpPr>
              <p:spPr>
                <a:xfrm>
                  <a:off x="27685" y="762665"/>
                  <a:ext cx="8183372" cy="2006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</a:t>
                  </a:r>
                </a:p>
              </p:txBody>
            </p:sp>
          </p:grpSp>
          <p:sp>
            <p:nvSpPr>
              <p:cNvPr id="400" name="Graphic 50"/>
              <p:cNvSpPr/>
              <p:nvPr/>
            </p:nvSpPr>
            <p:spPr>
              <a:xfrm>
                <a:off x="7481807" y="-1"/>
                <a:ext cx="2148587" cy="19039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404" extrusionOk="0">
                    <a:moveTo>
                      <a:pt x="17347" y="21404"/>
                    </a:moveTo>
                    <a:cubicBezTo>
                      <a:pt x="17120" y="21404"/>
                      <a:pt x="16909" y="21277"/>
                      <a:pt x="16784" y="21066"/>
                    </a:cubicBezTo>
                    <a:lnTo>
                      <a:pt x="16199" y="20080"/>
                    </a:lnTo>
                    <a:cubicBezTo>
                      <a:pt x="15752" y="20156"/>
                      <a:pt x="15297" y="20156"/>
                      <a:pt x="14849" y="20080"/>
                    </a:cubicBezTo>
                    <a:lnTo>
                      <a:pt x="14263" y="21066"/>
                    </a:lnTo>
                    <a:cubicBezTo>
                      <a:pt x="14066" y="21398"/>
                      <a:pt x="13672" y="21502"/>
                      <a:pt x="13364" y="21303"/>
                    </a:cubicBezTo>
                    <a:lnTo>
                      <a:pt x="11609" y="20171"/>
                    </a:lnTo>
                    <a:cubicBezTo>
                      <a:pt x="11300" y="19971"/>
                      <a:pt x="11183" y="19537"/>
                      <a:pt x="11342" y="19180"/>
                    </a:cubicBezTo>
                    <a:lnTo>
                      <a:pt x="11815" y="18124"/>
                    </a:lnTo>
                    <a:cubicBezTo>
                      <a:pt x="11535" y="17726"/>
                      <a:pt x="11308" y="17286"/>
                      <a:pt x="11140" y="16816"/>
                    </a:cubicBezTo>
                    <a:lnTo>
                      <a:pt x="10082" y="16741"/>
                    </a:lnTo>
                    <a:cubicBezTo>
                      <a:pt x="9726" y="16716"/>
                      <a:pt x="9449" y="16385"/>
                      <a:pt x="9450" y="15986"/>
                    </a:cubicBezTo>
                    <a:lnTo>
                      <a:pt x="9450" y="13721"/>
                    </a:lnTo>
                    <a:cubicBezTo>
                      <a:pt x="9449" y="13322"/>
                      <a:pt x="9726" y="12992"/>
                      <a:pt x="10082" y="12967"/>
                    </a:cubicBezTo>
                    <a:lnTo>
                      <a:pt x="11140" y="12891"/>
                    </a:lnTo>
                    <a:cubicBezTo>
                      <a:pt x="11308" y="12422"/>
                      <a:pt x="11535" y="11981"/>
                      <a:pt x="11815" y="11584"/>
                    </a:cubicBezTo>
                    <a:lnTo>
                      <a:pt x="11342" y="10527"/>
                    </a:lnTo>
                    <a:cubicBezTo>
                      <a:pt x="11183" y="10170"/>
                      <a:pt x="11300" y="9736"/>
                      <a:pt x="11609" y="9536"/>
                    </a:cubicBezTo>
                    <a:lnTo>
                      <a:pt x="13364" y="8404"/>
                    </a:lnTo>
                    <a:cubicBezTo>
                      <a:pt x="13672" y="8205"/>
                      <a:pt x="14066" y="8309"/>
                      <a:pt x="14263" y="8641"/>
                    </a:cubicBezTo>
                    <a:lnTo>
                      <a:pt x="14849" y="9627"/>
                    </a:lnTo>
                    <a:cubicBezTo>
                      <a:pt x="15297" y="9551"/>
                      <a:pt x="15752" y="9551"/>
                      <a:pt x="16199" y="9627"/>
                    </a:cubicBezTo>
                    <a:lnTo>
                      <a:pt x="16785" y="8641"/>
                    </a:lnTo>
                    <a:cubicBezTo>
                      <a:pt x="16982" y="8309"/>
                      <a:pt x="17376" y="8205"/>
                      <a:pt x="17685" y="8404"/>
                    </a:cubicBezTo>
                    <a:lnTo>
                      <a:pt x="19440" y="9536"/>
                    </a:lnTo>
                    <a:cubicBezTo>
                      <a:pt x="19749" y="9736"/>
                      <a:pt x="19865" y="10170"/>
                      <a:pt x="19706" y="10527"/>
                    </a:cubicBezTo>
                    <a:lnTo>
                      <a:pt x="19234" y="11584"/>
                    </a:lnTo>
                    <a:cubicBezTo>
                      <a:pt x="19513" y="11981"/>
                      <a:pt x="19741" y="12422"/>
                      <a:pt x="19909" y="12891"/>
                    </a:cubicBezTo>
                    <a:lnTo>
                      <a:pt x="20965" y="12967"/>
                    </a:lnTo>
                    <a:cubicBezTo>
                      <a:pt x="21322" y="12991"/>
                      <a:pt x="21599" y="13322"/>
                      <a:pt x="21598" y="13721"/>
                    </a:cubicBezTo>
                    <a:lnTo>
                      <a:pt x="21598" y="15986"/>
                    </a:lnTo>
                    <a:cubicBezTo>
                      <a:pt x="21599" y="16385"/>
                      <a:pt x="21322" y="16716"/>
                      <a:pt x="20965" y="16741"/>
                    </a:cubicBezTo>
                    <a:lnTo>
                      <a:pt x="19909" y="16816"/>
                    </a:lnTo>
                    <a:cubicBezTo>
                      <a:pt x="19741" y="17286"/>
                      <a:pt x="19513" y="17726"/>
                      <a:pt x="19234" y="18124"/>
                    </a:cubicBezTo>
                    <a:lnTo>
                      <a:pt x="19706" y="19180"/>
                    </a:lnTo>
                    <a:cubicBezTo>
                      <a:pt x="19865" y="19537"/>
                      <a:pt x="19749" y="19971"/>
                      <a:pt x="19440" y="20171"/>
                    </a:cubicBezTo>
                    <a:lnTo>
                      <a:pt x="17685" y="21303"/>
                    </a:lnTo>
                    <a:cubicBezTo>
                      <a:pt x="17582" y="21370"/>
                      <a:pt x="17465" y="21405"/>
                      <a:pt x="17347" y="21404"/>
                    </a:cubicBezTo>
                    <a:close/>
                    <a:moveTo>
                      <a:pt x="16510" y="18487"/>
                    </a:moveTo>
                    <a:cubicBezTo>
                      <a:pt x="16736" y="18487"/>
                      <a:pt x="16948" y="18613"/>
                      <a:pt x="17073" y="18824"/>
                    </a:cubicBezTo>
                    <a:lnTo>
                      <a:pt x="17558" y="19641"/>
                    </a:lnTo>
                    <a:lnTo>
                      <a:pt x="18213" y="19217"/>
                    </a:lnTo>
                    <a:lnTo>
                      <a:pt x="17823" y="18342"/>
                    </a:lnTo>
                    <a:cubicBezTo>
                      <a:pt x="17696" y="18055"/>
                      <a:pt x="17744" y="17709"/>
                      <a:pt x="17943" y="17480"/>
                    </a:cubicBezTo>
                    <a:cubicBezTo>
                      <a:pt x="18331" y="17032"/>
                      <a:pt x="18614" y="16484"/>
                      <a:pt x="18767" y="15885"/>
                    </a:cubicBezTo>
                    <a:cubicBezTo>
                      <a:pt x="18845" y="15577"/>
                      <a:pt x="19089" y="15358"/>
                      <a:pt x="19374" y="15338"/>
                    </a:cubicBezTo>
                    <a:lnTo>
                      <a:pt x="20252" y="15277"/>
                    </a:lnTo>
                    <a:lnTo>
                      <a:pt x="20252" y="14430"/>
                    </a:lnTo>
                    <a:lnTo>
                      <a:pt x="19374" y="14369"/>
                    </a:lnTo>
                    <a:cubicBezTo>
                      <a:pt x="19089" y="14349"/>
                      <a:pt x="18845" y="14130"/>
                      <a:pt x="18767" y="13822"/>
                    </a:cubicBezTo>
                    <a:cubicBezTo>
                      <a:pt x="18614" y="13223"/>
                      <a:pt x="18331" y="12675"/>
                      <a:pt x="17943" y="12228"/>
                    </a:cubicBezTo>
                    <a:cubicBezTo>
                      <a:pt x="17744" y="11998"/>
                      <a:pt x="17696" y="11652"/>
                      <a:pt x="17823" y="11365"/>
                    </a:cubicBezTo>
                    <a:lnTo>
                      <a:pt x="18213" y="10490"/>
                    </a:lnTo>
                    <a:lnTo>
                      <a:pt x="17558" y="10066"/>
                    </a:lnTo>
                    <a:lnTo>
                      <a:pt x="17077" y="10883"/>
                    </a:lnTo>
                    <a:cubicBezTo>
                      <a:pt x="16919" y="11151"/>
                      <a:pt x="16627" y="11277"/>
                      <a:pt x="16350" y="11198"/>
                    </a:cubicBezTo>
                    <a:cubicBezTo>
                      <a:pt x="15810" y="11040"/>
                      <a:pt x="15244" y="11040"/>
                      <a:pt x="14704" y="11198"/>
                    </a:cubicBezTo>
                    <a:cubicBezTo>
                      <a:pt x="14425" y="11280"/>
                      <a:pt x="14130" y="11153"/>
                      <a:pt x="13972" y="10883"/>
                    </a:cubicBezTo>
                    <a:lnTo>
                      <a:pt x="13486" y="10066"/>
                    </a:lnTo>
                    <a:lnTo>
                      <a:pt x="12832" y="10490"/>
                    </a:lnTo>
                    <a:lnTo>
                      <a:pt x="13221" y="11365"/>
                    </a:lnTo>
                    <a:cubicBezTo>
                      <a:pt x="13349" y="11652"/>
                      <a:pt x="13301" y="11998"/>
                      <a:pt x="13101" y="12228"/>
                    </a:cubicBezTo>
                    <a:cubicBezTo>
                      <a:pt x="12713" y="12675"/>
                      <a:pt x="12431" y="13223"/>
                      <a:pt x="12278" y="13822"/>
                    </a:cubicBezTo>
                    <a:cubicBezTo>
                      <a:pt x="12199" y="14130"/>
                      <a:pt x="11956" y="14349"/>
                      <a:pt x="11670" y="14369"/>
                    </a:cubicBezTo>
                    <a:lnTo>
                      <a:pt x="10793" y="14430"/>
                    </a:lnTo>
                    <a:lnTo>
                      <a:pt x="10793" y="15277"/>
                    </a:lnTo>
                    <a:lnTo>
                      <a:pt x="11670" y="15338"/>
                    </a:lnTo>
                    <a:cubicBezTo>
                      <a:pt x="11956" y="15358"/>
                      <a:pt x="12199" y="15577"/>
                      <a:pt x="12278" y="15885"/>
                    </a:cubicBezTo>
                    <a:cubicBezTo>
                      <a:pt x="12431" y="16484"/>
                      <a:pt x="12713" y="17032"/>
                      <a:pt x="13101" y="17480"/>
                    </a:cubicBezTo>
                    <a:cubicBezTo>
                      <a:pt x="13301" y="17709"/>
                      <a:pt x="13349" y="18055"/>
                      <a:pt x="13221" y="18342"/>
                    </a:cubicBezTo>
                    <a:lnTo>
                      <a:pt x="12832" y="19217"/>
                    </a:lnTo>
                    <a:lnTo>
                      <a:pt x="13486" y="19641"/>
                    </a:lnTo>
                    <a:lnTo>
                      <a:pt x="13972" y="18824"/>
                    </a:lnTo>
                    <a:cubicBezTo>
                      <a:pt x="14130" y="18557"/>
                      <a:pt x="14421" y="18431"/>
                      <a:pt x="14699" y="18509"/>
                    </a:cubicBezTo>
                    <a:cubicBezTo>
                      <a:pt x="15238" y="18667"/>
                      <a:pt x="15805" y="18667"/>
                      <a:pt x="16344" y="18509"/>
                    </a:cubicBezTo>
                    <a:cubicBezTo>
                      <a:pt x="16399" y="18494"/>
                      <a:pt x="16455" y="18486"/>
                      <a:pt x="16512" y="18487"/>
                    </a:cubicBezTo>
                    <a:close/>
                    <a:moveTo>
                      <a:pt x="20924" y="15986"/>
                    </a:moveTo>
                    <a:close/>
                    <a:moveTo>
                      <a:pt x="15524" y="17118"/>
                    </a:moveTo>
                    <a:cubicBezTo>
                      <a:pt x="14406" y="17118"/>
                      <a:pt x="13499" y="16104"/>
                      <a:pt x="13499" y="14854"/>
                    </a:cubicBezTo>
                    <a:cubicBezTo>
                      <a:pt x="13499" y="13603"/>
                      <a:pt x="14406" y="12589"/>
                      <a:pt x="15524" y="12589"/>
                    </a:cubicBezTo>
                    <a:cubicBezTo>
                      <a:pt x="16643" y="12589"/>
                      <a:pt x="17549" y="13603"/>
                      <a:pt x="17549" y="14854"/>
                    </a:cubicBezTo>
                    <a:cubicBezTo>
                      <a:pt x="17549" y="16104"/>
                      <a:pt x="16643" y="17118"/>
                      <a:pt x="15524" y="17118"/>
                    </a:cubicBezTo>
                    <a:close/>
                    <a:moveTo>
                      <a:pt x="15524" y="14099"/>
                    </a:moveTo>
                    <a:cubicBezTo>
                      <a:pt x="15151" y="14099"/>
                      <a:pt x="14849" y="14437"/>
                      <a:pt x="14849" y="14854"/>
                    </a:cubicBezTo>
                    <a:cubicBezTo>
                      <a:pt x="14849" y="15270"/>
                      <a:pt x="15151" y="15608"/>
                      <a:pt x="15524" y="15608"/>
                    </a:cubicBezTo>
                    <a:cubicBezTo>
                      <a:pt x="15897" y="15608"/>
                      <a:pt x="16199" y="15270"/>
                      <a:pt x="16199" y="14854"/>
                    </a:cubicBezTo>
                    <a:cubicBezTo>
                      <a:pt x="16199" y="14437"/>
                      <a:pt x="15897" y="14099"/>
                      <a:pt x="15524" y="14099"/>
                    </a:cubicBezTo>
                    <a:close/>
                    <a:moveTo>
                      <a:pt x="7897" y="13101"/>
                    </a:moveTo>
                    <a:cubicBezTo>
                      <a:pt x="7670" y="13101"/>
                      <a:pt x="7459" y="12974"/>
                      <a:pt x="7334" y="12763"/>
                    </a:cubicBezTo>
                    <a:lnTo>
                      <a:pt x="6749" y="11777"/>
                    </a:lnTo>
                    <a:cubicBezTo>
                      <a:pt x="6302" y="11853"/>
                      <a:pt x="5847" y="11853"/>
                      <a:pt x="5400" y="11777"/>
                    </a:cubicBezTo>
                    <a:lnTo>
                      <a:pt x="4814" y="12763"/>
                    </a:lnTo>
                    <a:cubicBezTo>
                      <a:pt x="4617" y="13095"/>
                      <a:pt x="4223" y="13199"/>
                      <a:pt x="3914" y="13000"/>
                    </a:cubicBezTo>
                    <a:lnTo>
                      <a:pt x="2159" y="11868"/>
                    </a:lnTo>
                    <a:cubicBezTo>
                      <a:pt x="1850" y="11668"/>
                      <a:pt x="1733" y="11234"/>
                      <a:pt x="1892" y="10877"/>
                    </a:cubicBezTo>
                    <a:lnTo>
                      <a:pt x="2365" y="9820"/>
                    </a:lnTo>
                    <a:cubicBezTo>
                      <a:pt x="2085" y="9423"/>
                      <a:pt x="1858" y="8982"/>
                      <a:pt x="1690" y="8513"/>
                    </a:cubicBezTo>
                    <a:lnTo>
                      <a:pt x="632" y="8437"/>
                    </a:lnTo>
                    <a:cubicBezTo>
                      <a:pt x="276" y="8412"/>
                      <a:pt x="-1" y="8082"/>
                      <a:pt x="0" y="7683"/>
                    </a:cubicBezTo>
                    <a:lnTo>
                      <a:pt x="0" y="5418"/>
                    </a:lnTo>
                    <a:cubicBezTo>
                      <a:pt x="-1" y="5019"/>
                      <a:pt x="276" y="4688"/>
                      <a:pt x="632" y="4663"/>
                    </a:cubicBezTo>
                    <a:lnTo>
                      <a:pt x="1687" y="4588"/>
                    </a:lnTo>
                    <a:cubicBezTo>
                      <a:pt x="1855" y="4118"/>
                      <a:pt x="2083" y="3678"/>
                      <a:pt x="2362" y="3280"/>
                    </a:cubicBezTo>
                    <a:lnTo>
                      <a:pt x="1890" y="2224"/>
                    </a:lnTo>
                    <a:cubicBezTo>
                      <a:pt x="1731" y="1866"/>
                      <a:pt x="1849" y="1432"/>
                      <a:pt x="2160" y="1233"/>
                    </a:cubicBezTo>
                    <a:lnTo>
                      <a:pt x="3915" y="101"/>
                    </a:lnTo>
                    <a:cubicBezTo>
                      <a:pt x="4223" y="-98"/>
                      <a:pt x="4617" y="6"/>
                      <a:pt x="4814" y="338"/>
                    </a:cubicBezTo>
                    <a:lnTo>
                      <a:pt x="5400" y="1324"/>
                    </a:lnTo>
                    <a:cubicBezTo>
                      <a:pt x="5847" y="1248"/>
                      <a:pt x="6302" y="1248"/>
                      <a:pt x="6749" y="1324"/>
                    </a:cubicBezTo>
                    <a:lnTo>
                      <a:pt x="7335" y="338"/>
                    </a:lnTo>
                    <a:cubicBezTo>
                      <a:pt x="7532" y="6"/>
                      <a:pt x="7926" y="-98"/>
                      <a:pt x="8234" y="101"/>
                    </a:cubicBezTo>
                    <a:lnTo>
                      <a:pt x="9989" y="1233"/>
                    </a:lnTo>
                    <a:cubicBezTo>
                      <a:pt x="10300" y="1432"/>
                      <a:pt x="10418" y="1866"/>
                      <a:pt x="10259" y="2224"/>
                    </a:cubicBezTo>
                    <a:lnTo>
                      <a:pt x="9787" y="3280"/>
                    </a:lnTo>
                    <a:cubicBezTo>
                      <a:pt x="10066" y="3678"/>
                      <a:pt x="10294" y="4118"/>
                      <a:pt x="10462" y="4588"/>
                    </a:cubicBezTo>
                    <a:lnTo>
                      <a:pt x="11518" y="4663"/>
                    </a:lnTo>
                    <a:cubicBezTo>
                      <a:pt x="11874" y="4689"/>
                      <a:pt x="12150" y="5020"/>
                      <a:pt x="12149" y="5418"/>
                    </a:cubicBezTo>
                    <a:lnTo>
                      <a:pt x="12149" y="7683"/>
                    </a:lnTo>
                    <a:cubicBezTo>
                      <a:pt x="12150" y="8082"/>
                      <a:pt x="11873" y="8413"/>
                      <a:pt x="11516" y="8437"/>
                    </a:cubicBezTo>
                    <a:lnTo>
                      <a:pt x="10460" y="8513"/>
                    </a:lnTo>
                    <a:cubicBezTo>
                      <a:pt x="10292" y="8982"/>
                      <a:pt x="10064" y="9423"/>
                      <a:pt x="9785" y="9820"/>
                    </a:cubicBezTo>
                    <a:lnTo>
                      <a:pt x="10257" y="10877"/>
                    </a:lnTo>
                    <a:cubicBezTo>
                      <a:pt x="10416" y="11235"/>
                      <a:pt x="10297" y="11669"/>
                      <a:pt x="9987" y="11868"/>
                    </a:cubicBezTo>
                    <a:lnTo>
                      <a:pt x="8232" y="13000"/>
                    </a:lnTo>
                    <a:cubicBezTo>
                      <a:pt x="8130" y="13066"/>
                      <a:pt x="8015" y="13101"/>
                      <a:pt x="7897" y="13101"/>
                    </a:cubicBezTo>
                    <a:close/>
                    <a:moveTo>
                      <a:pt x="7061" y="10183"/>
                    </a:moveTo>
                    <a:cubicBezTo>
                      <a:pt x="7287" y="10183"/>
                      <a:pt x="7498" y="10310"/>
                      <a:pt x="7623" y="10521"/>
                    </a:cubicBezTo>
                    <a:lnTo>
                      <a:pt x="8108" y="11338"/>
                    </a:lnTo>
                    <a:lnTo>
                      <a:pt x="8763" y="10914"/>
                    </a:lnTo>
                    <a:lnTo>
                      <a:pt x="8373" y="10039"/>
                    </a:lnTo>
                    <a:cubicBezTo>
                      <a:pt x="8246" y="9752"/>
                      <a:pt x="8294" y="9406"/>
                      <a:pt x="8494" y="9176"/>
                    </a:cubicBezTo>
                    <a:cubicBezTo>
                      <a:pt x="8881" y="8729"/>
                      <a:pt x="9164" y="8181"/>
                      <a:pt x="9317" y="7582"/>
                    </a:cubicBezTo>
                    <a:cubicBezTo>
                      <a:pt x="9396" y="7274"/>
                      <a:pt x="9639" y="7055"/>
                      <a:pt x="9925" y="7035"/>
                    </a:cubicBezTo>
                    <a:lnTo>
                      <a:pt x="10802" y="6974"/>
                    </a:lnTo>
                    <a:lnTo>
                      <a:pt x="10802" y="6127"/>
                    </a:lnTo>
                    <a:lnTo>
                      <a:pt x="9928" y="6066"/>
                    </a:lnTo>
                    <a:cubicBezTo>
                      <a:pt x="9642" y="6046"/>
                      <a:pt x="9399" y="5827"/>
                      <a:pt x="9320" y="5519"/>
                    </a:cubicBezTo>
                    <a:cubicBezTo>
                      <a:pt x="9168" y="4920"/>
                      <a:pt x="8885" y="4372"/>
                      <a:pt x="8497" y="3924"/>
                    </a:cubicBezTo>
                    <a:cubicBezTo>
                      <a:pt x="8298" y="3695"/>
                      <a:pt x="8249" y="3349"/>
                      <a:pt x="8377" y="3062"/>
                    </a:cubicBezTo>
                    <a:lnTo>
                      <a:pt x="8766" y="2187"/>
                    </a:lnTo>
                    <a:lnTo>
                      <a:pt x="8112" y="1763"/>
                    </a:lnTo>
                    <a:lnTo>
                      <a:pt x="7627" y="2580"/>
                    </a:lnTo>
                    <a:cubicBezTo>
                      <a:pt x="7469" y="2847"/>
                      <a:pt x="7178" y="2973"/>
                      <a:pt x="6900" y="2895"/>
                    </a:cubicBezTo>
                    <a:cubicBezTo>
                      <a:pt x="6361" y="2737"/>
                      <a:pt x="5794" y="2737"/>
                      <a:pt x="5254" y="2895"/>
                    </a:cubicBezTo>
                    <a:cubicBezTo>
                      <a:pt x="4975" y="2976"/>
                      <a:pt x="4681" y="2849"/>
                      <a:pt x="4522" y="2580"/>
                    </a:cubicBezTo>
                    <a:lnTo>
                      <a:pt x="4039" y="1763"/>
                    </a:lnTo>
                    <a:lnTo>
                      <a:pt x="3385" y="2187"/>
                    </a:lnTo>
                    <a:lnTo>
                      <a:pt x="3774" y="3062"/>
                    </a:lnTo>
                    <a:cubicBezTo>
                      <a:pt x="3902" y="3349"/>
                      <a:pt x="3854" y="3695"/>
                      <a:pt x="3654" y="3924"/>
                    </a:cubicBezTo>
                    <a:cubicBezTo>
                      <a:pt x="3266" y="4372"/>
                      <a:pt x="2984" y="4920"/>
                      <a:pt x="2831" y="5519"/>
                    </a:cubicBezTo>
                    <a:cubicBezTo>
                      <a:pt x="2752" y="5827"/>
                      <a:pt x="2509" y="6046"/>
                      <a:pt x="2223" y="6066"/>
                    </a:cubicBezTo>
                    <a:lnTo>
                      <a:pt x="1350" y="6127"/>
                    </a:lnTo>
                    <a:lnTo>
                      <a:pt x="1350" y="6974"/>
                    </a:lnTo>
                    <a:lnTo>
                      <a:pt x="2227" y="7035"/>
                    </a:lnTo>
                    <a:cubicBezTo>
                      <a:pt x="2513" y="7055"/>
                      <a:pt x="2756" y="7274"/>
                      <a:pt x="2835" y="7582"/>
                    </a:cubicBezTo>
                    <a:cubicBezTo>
                      <a:pt x="2988" y="8181"/>
                      <a:pt x="3270" y="8729"/>
                      <a:pt x="3658" y="9176"/>
                    </a:cubicBezTo>
                    <a:cubicBezTo>
                      <a:pt x="3858" y="9406"/>
                      <a:pt x="3906" y="9752"/>
                      <a:pt x="3778" y="10039"/>
                    </a:cubicBezTo>
                    <a:lnTo>
                      <a:pt x="3389" y="10914"/>
                    </a:lnTo>
                    <a:lnTo>
                      <a:pt x="4043" y="11338"/>
                    </a:lnTo>
                    <a:lnTo>
                      <a:pt x="4522" y="10521"/>
                    </a:lnTo>
                    <a:cubicBezTo>
                      <a:pt x="4679" y="10253"/>
                      <a:pt x="4971" y="10127"/>
                      <a:pt x="5249" y="10206"/>
                    </a:cubicBezTo>
                    <a:cubicBezTo>
                      <a:pt x="5789" y="10364"/>
                      <a:pt x="6355" y="10364"/>
                      <a:pt x="6895" y="10206"/>
                    </a:cubicBezTo>
                    <a:cubicBezTo>
                      <a:pt x="6949" y="10190"/>
                      <a:pt x="7006" y="10183"/>
                      <a:pt x="7062" y="10183"/>
                    </a:cubicBezTo>
                    <a:close/>
                    <a:moveTo>
                      <a:pt x="11474" y="7683"/>
                    </a:moveTo>
                    <a:close/>
                    <a:moveTo>
                      <a:pt x="6075" y="8815"/>
                    </a:moveTo>
                    <a:cubicBezTo>
                      <a:pt x="4956" y="8815"/>
                      <a:pt x="4050" y="7801"/>
                      <a:pt x="4050" y="6550"/>
                    </a:cubicBezTo>
                    <a:cubicBezTo>
                      <a:pt x="4050" y="5300"/>
                      <a:pt x="4956" y="4286"/>
                      <a:pt x="6075" y="4286"/>
                    </a:cubicBezTo>
                    <a:cubicBezTo>
                      <a:pt x="7193" y="4286"/>
                      <a:pt x="8099" y="5300"/>
                      <a:pt x="8099" y="6550"/>
                    </a:cubicBezTo>
                    <a:cubicBezTo>
                      <a:pt x="8099" y="7801"/>
                      <a:pt x="7193" y="8815"/>
                      <a:pt x="6075" y="8815"/>
                    </a:cubicBezTo>
                    <a:close/>
                    <a:moveTo>
                      <a:pt x="6075" y="5796"/>
                    </a:moveTo>
                    <a:cubicBezTo>
                      <a:pt x="5702" y="5796"/>
                      <a:pt x="5400" y="6134"/>
                      <a:pt x="5400" y="6550"/>
                    </a:cubicBezTo>
                    <a:cubicBezTo>
                      <a:pt x="5400" y="6967"/>
                      <a:pt x="5702" y="7305"/>
                      <a:pt x="6075" y="7305"/>
                    </a:cubicBezTo>
                    <a:cubicBezTo>
                      <a:pt x="6447" y="7305"/>
                      <a:pt x="6749" y="6967"/>
                      <a:pt x="6749" y="6550"/>
                    </a:cubicBezTo>
                    <a:cubicBezTo>
                      <a:pt x="6749" y="6134"/>
                      <a:pt x="6447" y="5796"/>
                      <a:pt x="6075" y="57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406" name="Group"/>
            <p:cNvGrpSpPr/>
            <p:nvPr/>
          </p:nvGrpSpPr>
          <p:grpSpPr>
            <a:xfrm>
              <a:off x="12172157" y="6922161"/>
              <a:ext cx="9973138" cy="4425979"/>
              <a:chOff x="0" y="0"/>
              <a:chExt cx="9973137" cy="4425978"/>
            </a:xfrm>
          </p:grpSpPr>
          <p:sp>
            <p:nvSpPr>
              <p:cNvPr id="402" name="Rounded Rectangle"/>
              <p:cNvSpPr/>
              <p:nvPr/>
            </p:nvSpPr>
            <p:spPr>
              <a:xfrm>
                <a:off x="0" y="210041"/>
                <a:ext cx="9973138" cy="4215938"/>
              </a:xfrm>
              <a:prstGeom prst="roundRect">
                <a:avLst>
                  <a:gd name="adj" fmla="val 2297"/>
                </a:avLst>
              </a:pr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3" name="Graphic 44"/>
              <p:cNvSpPr/>
              <p:nvPr/>
            </p:nvSpPr>
            <p:spPr>
              <a:xfrm>
                <a:off x="8050323" y="0"/>
                <a:ext cx="1477193" cy="2149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6" h="20883" extrusionOk="0">
                    <a:moveTo>
                      <a:pt x="4473" y="7835"/>
                    </a:moveTo>
                    <a:cubicBezTo>
                      <a:pt x="3979" y="7835"/>
                      <a:pt x="3579" y="7543"/>
                      <a:pt x="3579" y="7183"/>
                    </a:cubicBezTo>
                    <a:cubicBezTo>
                      <a:pt x="3579" y="6906"/>
                      <a:pt x="3613" y="6629"/>
                      <a:pt x="3681" y="6356"/>
                    </a:cubicBezTo>
                    <a:cubicBezTo>
                      <a:pt x="3779" y="6003"/>
                      <a:pt x="4251" y="5775"/>
                      <a:pt x="4735" y="5846"/>
                    </a:cubicBezTo>
                    <a:cubicBezTo>
                      <a:pt x="5207" y="5915"/>
                      <a:pt x="5519" y="6245"/>
                      <a:pt x="5441" y="6591"/>
                    </a:cubicBezTo>
                    <a:cubicBezTo>
                      <a:pt x="5392" y="6787"/>
                      <a:pt x="5367" y="6985"/>
                      <a:pt x="5367" y="7183"/>
                    </a:cubicBezTo>
                    <a:cubicBezTo>
                      <a:pt x="5367" y="7543"/>
                      <a:pt x="4967" y="7835"/>
                      <a:pt x="4473" y="7835"/>
                    </a:cubicBezTo>
                    <a:close/>
                    <a:moveTo>
                      <a:pt x="15578" y="14424"/>
                    </a:moveTo>
                    <a:cubicBezTo>
                      <a:pt x="15630" y="14444"/>
                      <a:pt x="15680" y="14469"/>
                      <a:pt x="15725" y="14496"/>
                    </a:cubicBezTo>
                    <a:cubicBezTo>
                      <a:pt x="15771" y="14518"/>
                      <a:pt x="15814" y="14542"/>
                      <a:pt x="15854" y="14569"/>
                    </a:cubicBezTo>
                    <a:cubicBezTo>
                      <a:pt x="15887" y="14599"/>
                      <a:pt x="15917" y="14630"/>
                      <a:pt x="15943" y="14664"/>
                    </a:cubicBezTo>
                    <a:cubicBezTo>
                      <a:pt x="15980" y="14702"/>
                      <a:pt x="16012" y="14743"/>
                      <a:pt x="16038" y="14785"/>
                    </a:cubicBezTo>
                    <a:cubicBezTo>
                      <a:pt x="16038" y="14793"/>
                      <a:pt x="16051" y="14798"/>
                      <a:pt x="16054" y="14807"/>
                    </a:cubicBezTo>
                    <a:cubicBezTo>
                      <a:pt x="16062" y="14876"/>
                      <a:pt x="16077" y="14944"/>
                      <a:pt x="16100" y="15011"/>
                    </a:cubicBezTo>
                    <a:cubicBezTo>
                      <a:pt x="16100" y="15020"/>
                      <a:pt x="16093" y="15027"/>
                      <a:pt x="16093" y="15037"/>
                    </a:cubicBezTo>
                    <a:cubicBezTo>
                      <a:pt x="16086" y="15081"/>
                      <a:pt x="16074" y="15125"/>
                      <a:pt x="16056" y="15167"/>
                    </a:cubicBezTo>
                    <a:cubicBezTo>
                      <a:pt x="16046" y="15206"/>
                      <a:pt x="16032" y="15244"/>
                      <a:pt x="16012" y="15281"/>
                    </a:cubicBezTo>
                    <a:cubicBezTo>
                      <a:pt x="15987" y="15316"/>
                      <a:pt x="15957" y="15349"/>
                      <a:pt x="15923" y="15380"/>
                    </a:cubicBezTo>
                    <a:cubicBezTo>
                      <a:pt x="15871" y="15452"/>
                      <a:pt x="15789" y="15509"/>
                      <a:pt x="15689" y="15544"/>
                    </a:cubicBezTo>
                    <a:cubicBezTo>
                      <a:pt x="15636" y="15572"/>
                      <a:pt x="15579" y="15596"/>
                      <a:pt x="15519" y="15615"/>
                    </a:cubicBezTo>
                    <a:cubicBezTo>
                      <a:pt x="15509" y="15615"/>
                      <a:pt x="15501" y="15624"/>
                      <a:pt x="15490" y="15627"/>
                    </a:cubicBezTo>
                    <a:lnTo>
                      <a:pt x="15205" y="15699"/>
                    </a:lnTo>
                    <a:lnTo>
                      <a:pt x="15205" y="16968"/>
                    </a:lnTo>
                    <a:cubicBezTo>
                      <a:pt x="15699" y="16968"/>
                      <a:pt x="16100" y="17260"/>
                      <a:pt x="16100" y="17621"/>
                    </a:cubicBezTo>
                    <a:cubicBezTo>
                      <a:pt x="16100" y="17981"/>
                      <a:pt x="15699" y="18273"/>
                      <a:pt x="15205" y="18273"/>
                    </a:cubicBezTo>
                    <a:lnTo>
                      <a:pt x="15188" y="18273"/>
                    </a:lnTo>
                    <a:cubicBezTo>
                      <a:pt x="15111" y="18970"/>
                      <a:pt x="14498" y="19575"/>
                      <a:pt x="13607" y="19833"/>
                    </a:cubicBezTo>
                    <a:lnTo>
                      <a:pt x="10171" y="20836"/>
                    </a:lnTo>
                    <a:cubicBezTo>
                      <a:pt x="9958" y="20898"/>
                      <a:pt x="9720" y="20898"/>
                      <a:pt x="9507" y="20836"/>
                    </a:cubicBezTo>
                    <a:lnTo>
                      <a:pt x="6071" y="19833"/>
                    </a:lnTo>
                    <a:cubicBezTo>
                      <a:pt x="5180" y="19575"/>
                      <a:pt x="4567" y="18970"/>
                      <a:pt x="4489" y="18273"/>
                    </a:cubicBezTo>
                    <a:lnTo>
                      <a:pt x="4473" y="18273"/>
                    </a:lnTo>
                    <a:cubicBezTo>
                      <a:pt x="3979" y="18272"/>
                      <a:pt x="3579" y="17979"/>
                      <a:pt x="3581" y="17619"/>
                    </a:cubicBezTo>
                    <a:cubicBezTo>
                      <a:pt x="3581" y="17339"/>
                      <a:pt x="3827" y="17091"/>
                      <a:pt x="4190" y="17002"/>
                    </a:cubicBezTo>
                    <a:lnTo>
                      <a:pt x="4473" y="16933"/>
                    </a:lnTo>
                    <a:lnTo>
                      <a:pt x="4473" y="15663"/>
                    </a:lnTo>
                    <a:cubicBezTo>
                      <a:pt x="3982" y="15666"/>
                      <a:pt x="3582" y="15377"/>
                      <a:pt x="3579" y="15020"/>
                    </a:cubicBezTo>
                    <a:cubicBezTo>
                      <a:pt x="3576" y="14680"/>
                      <a:pt x="3934" y="14396"/>
                      <a:pt x="4399" y="14370"/>
                    </a:cubicBezTo>
                    <a:cubicBezTo>
                      <a:pt x="4209" y="13564"/>
                      <a:pt x="3677" y="12821"/>
                      <a:pt x="2878" y="12247"/>
                    </a:cubicBezTo>
                    <a:cubicBezTo>
                      <a:pt x="-962" y="9443"/>
                      <a:pt x="-959" y="4900"/>
                      <a:pt x="2885" y="2099"/>
                    </a:cubicBezTo>
                    <a:cubicBezTo>
                      <a:pt x="6728" y="-702"/>
                      <a:pt x="12957" y="-700"/>
                      <a:pt x="16798" y="2104"/>
                    </a:cubicBezTo>
                    <a:cubicBezTo>
                      <a:pt x="20638" y="4907"/>
                      <a:pt x="20635" y="9451"/>
                      <a:pt x="16791" y="12252"/>
                    </a:cubicBezTo>
                    <a:cubicBezTo>
                      <a:pt x="16775" y="12264"/>
                      <a:pt x="16758" y="12276"/>
                      <a:pt x="16741" y="12288"/>
                    </a:cubicBezTo>
                    <a:cubicBezTo>
                      <a:pt x="15968" y="12849"/>
                      <a:pt x="15457" y="13574"/>
                      <a:pt x="15280" y="14359"/>
                    </a:cubicBezTo>
                    <a:cubicBezTo>
                      <a:pt x="15331" y="14366"/>
                      <a:pt x="15381" y="14376"/>
                      <a:pt x="15429" y="14389"/>
                    </a:cubicBezTo>
                    <a:cubicBezTo>
                      <a:pt x="15480" y="14397"/>
                      <a:pt x="15530" y="14409"/>
                      <a:pt x="15578" y="14424"/>
                    </a:cubicBezTo>
                    <a:close/>
                    <a:moveTo>
                      <a:pt x="4143" y="11325"/>
                    </a:moveTo>
                    <a:cubicBezTo>
                      <a:pt x="5276" y="12139"/>
                      <a:pt x="6002" y="13208"/>
                      <a:pt x="6204" y="14359"/>
                    </a:cubicBezTo>
                    <a:lnTo>
                      <a:pt x="8945" y="14359"/>
                    </a:lnTo>
                    <a:lnTo>
                      <a:pt x="8945" y="8488"/>
                    </a:lnTo>
                    <a:cubicBezTo>
                      <a:pt x="8451" y="8488"/>
                      <a:pt x="8050" y="8196"/>
                      <a:pt x="8050" y="7835"/>
                    </a:cubicBezTo>
                    <a:cubicBezTo>
                      <a:pt x="8050" y="7475"/>
                      <a:pt x="8451" y="7183"/>
                      <a:pt x="8945" y="7183"/>
                    </a:cubicBezTo>
                    <a:lnTo>
                      <a:pt x="10734" y="7183"/>
                    </a:lnTo>
                    <a:cubicBezTo>
                      <a:pt x="11227" y="7183"/>
                      <a:pt x="11628" y="7475"/>
                      <a:pt x="11628" y="7835"/>
                    </a:cubicBezTo>
                    <a:cubicBezTo>
                      <a:pt x="11628" y="8196"/>
                      <a:pt x="11227" y="8488"/>
                      <a:pt x="10734" y="8488"/>
                    </a:cubicBezTo>
                    <a:lnTo>
                      <a:pt x="10734" y="14359"/>
                    </a:lnTo>
                    <a:lnTo>
                      <a:pt x="13474" y="14359"/>
                    </a:lnTo>
                    <a:cubicBezTo>
                      <a:pt x="13664" y="13222"/>
                      <a:pt x="14373" y="12165"/>
                      <a:pt x="15488" y="11358"/>
                    </a:cubicBezTo>
                    <a:cubicBezTo>
                      <a:pt x="17028" y="10260"/>
                      <a:pt x="17894" y="8754"/>
                      <a:pt x="17888" y="7183"/>
                    </a:cubicBezTo>
                    <a:cubicBezTo>
                      <a:pt x="17887" y="5513"/>
                      <a:pt x="16911" y="3922"/>
                      <a:pt x="15205" y="2808"/>
                    </a:cubicBezTo>
                    <a:cubicBezTo>
                      <a:pt x="13737" y="1841"/>
                      <a:pt x="11828" y="1308"/>
                      <a:pt x="9850" y="1312"/>
                    </a:cubicBezTo>
                    <a:cubicBezTo>
                      <a:pt x="9538" y="1312"/>
                      <a:pt x="9227" y="1325"/>
                      <a:pt x="8918" y="1350"/>
                    </a:cubicBezTo>
                    <a:cubicBezTo>
                      <a:pt x="4505" y="1718"/>
                      <a:pt x="1337" y="4626"/>
                      <a:pt x="1841" y="7845"/>
                    </a:cubicBezTo>
                    <a:cubicBezTo>
                      <a:pt x="2048" y="9161"/>
                      <a:pt x="2859" y="10388"/>
                      <a:pt x="4143" y="11325"/>
                    </a:cubicBezTo>
                    <a:close/>
                    <a:moveTo>
                      <a:pt x="6262" y="16498"/>
                    </a:moveTo>
                    <a:lnTo>
                      <a:pt x="9695" y="15663"/>
                    </a:lnTo>
                    <a:lnTo>
                      <a:pt x="6262" y="15663"/>
                    </a:lnTo>
                    <a:close/>
                    <a:moveTo>
                      <a:pt x="13417" y="16133"/>
                    </a:moveTo>
                    <a:lnTo>
                      <a:pt x="6262" y="17873"/>
                    </a:lnTo>
                    <a:lnTo>
                      <a:pt x="6262" y="18111"/>
                    </a:lnTo>
                    <a:cubicBezTo>
                      <a:pt x="6260" y="18336"/>
                      <a:pt x="6448" y="18538"/>
                      <a:pt x="6735" y="18621"/>
                    </a:cubicBezTo>
                    <a:lnTo>
                      <a:pt x="9839" y="19527"/>
                    </a:lnTo>
                    <a:lnTo>
                      <a:pt x="12943" y="18621"/>
                    </a:lnTo>
                    <a:cubicBezTo>
                      <a:pt x="13157" y="18559"/>
                      <a:pt x="13320" y="18429"/>
                      <a:pt x="13384" y="18268"/>
                    </a:cubicBezTo>
                    <a:cubicBezTo>
                      <a:pt x="12893" y="18232"/>
                      <a:pt x="12534" y="17913"/>
                      <a:pt x="12584" y="17554"/>
                    </a:cubicBezTo>
                    <a:cubicBezTo>
                      <a:pt x="12627" y="17236"/>
                      <a:pt x="12980" y="16988"/>
                      <a:pt x="13417" y="16968"/>
                    </a:cubicBezTo>
                    <a:close/>
                    <a:moveTo>
                      <a:pt x="6244" y="4929"/>
                    </a:moveTo>
                    <a:cubicBezTo>
                      <a:pt x="6465" y="4929"/>
                      <a:pt x="6679" y="4869"/>
                      <a:pt x="6843" y="4761"/>
                    </a:cubicBezTo>
                    <a:cubicBezTo>
                      <a:pt x="7665" y="4220"/>
                      <a:pt x="8732" y="3921"/>
                      <a:pt x="9839" y="3921"/>
                    </a:cubicBezTo>
                    <a:cubicBezTo>
                      <a:pt x="10333" y="3921"/>
                      <a:pt x="10734" y="3629"/>
                      <a:pt x="10734" y="3269"/>
                    </a:cubicBezTo>
                    <a:cubicBezTo>
                      <a:pt x="10734" y="2909"/>
                      <a:pt x="10333" y="2617"/>
                      <a:pt x="9839" y="2617"/>
                    </a:cubicBezTo>
                    <a:cubicBezTo>
                      <a:pt x="8290" y="2615"/>
                      <a:pt x="6795" y="3034"/>
                      <a:pt x="5645" y="3791"/>
                    </a:cubicBezTo>
                    <a:cubicBezTo>
                      <a:pt x="5279" y="4032"/>
                      <a:pt x="5250" y="4445"/>
                      <a:pt x="5581" y="4712"/>
                    </a:cubicBezTo>
                    <a:cubicBezTo>
                      <a:pt x="5751" y="4849"/>
                      <a:pt x="5991" y="4927"/>
                      <a:pt x="6244" y="49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404" name="Text Placeholder"/>
              <p:cNvSpPr txBox="1"/>
              <p:nvPr/>
            </p:nvSpPr>
            <p:spPr>
              <a:xfrm>
                <a:off x="1051992" y="914893"/>
                <a:ext cx="5042549" cy="558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Text Placeholder</a:t>
                </a:r>
              </a:p>
            </p:txBody>
          </p:sp>
          <p:sp>
            <p:nvSpPr>
              <p:cNvPr id="405" name="Lorem Ipsum is simply dummy text of the printing and typesetting industry. Lorem Ipsum has been the industry's standard dummy text ever since the 1500s, when an unknown printer took a galley of type and scrambled it to make a type specimen book. It has survived not only five"/>
              <p:cNvSpPr txBox="1"/>
              <p:nvPr/>
            </p:nvSpPr>
            <p:spPr>
              <a:xfrm>
                <a:off x="1079677" y="1677559"/>
                <a:ext cx="8183372" cy="2006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</a:t>
                </a:r>
              </a:p>
            </p:txBody>
          </p:sp>
        </p:grpSp>
        <p:grpSp>
          <p:nvGrpSpPr>
            <p:cNvPr id="19" name="Group">
              <a:extLst>
                <a:ext uri="{FF2B5EF4-FFF2-40B4-BE49-F238E27FC236}">
                  <a16:creationId xmlns:a16="http://schemas.microsoft.com/office/drawing/2014/main" id="{ADA002E4-8B30-0D47-A0D6-4EAF088AA886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20" name="Template by HiSlide.io">
                <a:extLst>
                  <a:ext uri="{FF2B5EF4-FFF2-40B4-BE49-F238E27FC236}">
                    <a16:creationId xmlns:a16="http://schemas.microsoft.com/office/drawing/2014/main" id="{EF2F505D-F93C-6D48-90A6-50DD49D53226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1" name="PowerPoint - Keynote - Google Slides">
                <a:extLst>
                  <a:ext uri="{FF2B5EF4-FFF2-40B4-BE49-F238E27FC236}">
                    <a16:creationId xmlns:a16="http://schemas.microsoft.com/office/drawing/2014/main" id="{49AC3B59-6428-9046-B99C-A38771AEF5E7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127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Regular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11</cp:revision>
  <dcterms:modified xsi:type="dcterms:W3CDTF">2020-03-12T11:56:43Z</dcterms:modified>
</cp:coreProperties>
</file>