
<file path=[Content_Types].xml><?xml version="1.0" encoding="utf-8"?>
<Types xmlns="http://schemas.openxmlformats.org/package/2006/content-types"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68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05"/>
    <p:restoredTop sz="94694"/>
  </p:normalViewPr>
  <p:slideViewPr>
    <p:cSldViewPr snapToGrid="0" snapToObjects="1">
      <p:cViewPr varScale="1">
        <p:scale>
          <a:sx n="85" d="100"/>
          <a:sy n="85" d="100"/>
        </p:scale>
        <p:origin x="204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10" d="100"/>
          <a:sy n="110" d="100"/>
        </p:scale>
        <p:origin x="3768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F6CF60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chemeClr val="accent1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E50E-9C45-B609-E6BB02AF68F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E50E-9C45-B609-E6BB02AF68F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5-E50E-9C45-B609-E6BB02AF68F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7-E50E-9C45-B609-E6BB02AF68F5}"/>
              </c:ext>
            </c:extLst>
          </c:dPt>
          <c:dLbls>
            <c:dLbl>
              <c:idx val="0"/>
              <c:numFmt formatCode="#,##0%" sourceLinked="0"/>
              <c:spPr/>
              <c:txPr>
                <a:bodyPr/>
                <a:lstStyle/>
                <a:p>
                  <a:pPr>
                    <a:defRPr sz="1600" b="0" i="0" u="none" strike="noStrike">
                      <a:solidFill>
                        <a:srgbClr val="FFFFFF"/>
                      </a:solidFill>
                      <a:latin typeface="Barlow Regular"/>
                    </a:defRPr>
                  </a:pPr>
                  <a:endParaRPr lang="en-FI"/>
                </a:p>
              </c:txPr>
              <c:dLblPos val="inEnd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E50E-9C45-B609-E6BB02AF68F5}"/>
                </c:ext>
              </c:extLst>
            </c:dLbl>
            <c:dLbl>
              <c:idx val="1"/>
              <c:layout>
                <c:manualLayout>
                  <c:x val="0.10029502001903252"/>
                  <c:y val="-0.12910085257044571"/>
                </c:manualLayout>
              </c:layout>
              <c:numFmt formatCode="#,##0%" sourceLinked="0"/>
              <c:spPr/>
              <c:txPr>
                <a:bodyPr/>
                <a:lstStyle/>
                <a:p>
                  <a:pPr>
                    <a:defRPr sz="1600" b="0" i="0" u="none" strike="noStrike">
                      <a:solidFill>
                        <a:srgbClr val="FFFFFF"/>
                      </a:solidFill>
                      <a:latin typeface="Barlow Regular"/>
                    </a:defRPr>
                  </a:pPr>
                  <a:endParaRPr lang="en-FI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50E-9C45-B609-E6BB02AF68F5}"/>
                </c:ext>
              </c:extLst>
            </c:dLbl>
            <c:dLbl>
              <c:idx val="2"/>
              <c:numFmt formatCode="#,##0%" sourceLinked="0"/>
              <c:spPr/>
              <c:txPr>
                <a:bodyPr/>
                <a:lstStyle/>
                <a:p>
                  <a:pPr>
                    <a:defRPr sz="1600" b="0" i="0" u="none" strike="noStrike">
                      <a:solidFill>
                        <a:srgbClr val="FFFFFF"/>
                      </a:solidFill>
                      <a:latin typeface="Barlow Regular"/>
                    </a:defRPr>
                  </a:pPr>
                  <a:endParaRPr lang="en-FI"/>
                </a:p>
              </c:txPr>
              <c:dLblPos val="inEnd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5-E50E-9C45-B609-E6BB02AF68F5}"/>
                </c:ext>
              </c:extLst>
            </c:dLbl>
            <c:dLbl>
              <c:idx val="3"/>
              <c:layout>
                <c:manualLayout>
                  <c:x val="9.5267329543561957E-2"/>
                  <c:y val="8.4680533342079228E-2"/>
                </c:manualLayout>
              </c:layout>
              <c:numFmt formatCode="#,##0%" sourceLinked="0"/>
              <c:spPr/>
              <c:txPr>
                <a:bodyPr/>
                <a:lstStyle/>
                <a:p>
                  <a:pPr>
                    <a:defRPr sz="1600" b="0" i="0" u="none" strike="noStrike">
                      <a:solidFill>
                        <a:srgbClr val="FFFFFF"/>
                      </a:solidFill>
                      <a:latin typeface="Barlow Regular"/>
                    </a:defRPr>
                  </a:pPr>
                  <a:endParaRPr lang="en-FI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50E-9C45-B609-E6BB02AF68F5}"/>
                </c:ext>
              </c:extLst>
            </c:dLbl>
            <c:numFmt formatCode="#,##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0" i="0" u="none" strike="noStrike">
                    <a:solidFill>
                      <a:srgbClr val="FFFFFF"/>
                    </a:solidFill>
                    <a:latin typeface="Barlow Regular"/>
                  </a:defRPr>
                </a:pPr>
                <a:endParaRPr lang="en-FI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6350" cap="flat">
                  <a:solidFill>
                    <a:srgbClr val="D7D7DB"/>
                  </a:solidFill>
                  <a:prstDash val="solid"/>
                  <a:miter lim="400000"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91</c:v>
                </c:pt>
                <c:pt idx="1">
                  <c:v>76</c:v>
                </c:pt>
                <c:pt idx="2">
                  <c:v>28</c:v>
                </c:pt>
                <c:pt idx="3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50E-9C45-B609-E6BB02AF68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6E78005-2FD1-E943-A104-BAC3CC7D022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A5A2E3-33CF-5B4E-9E10-2E25A68B0BD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182E906-187F-494E-AC28-FF836006778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342448-CEE9-7D45-AB4F-413F3F747E0D}" type="slidenum">
              <a:rPr lang="en-FI" smtClean="0"/>
              <a:t>‹#›</a:t>
            </a:fld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761484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7D9F094-29B3-C142-B492-716D4CAF371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149600" y="2717800"/>
            <a:ext cx="1257300" cy="1257300"/>
          </a:xfrm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endParaRPr lang="en-FI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C23648F8-59EB-CD4F-ADCB-0513841AFA6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23367" y="2717800"/>
            <a:ext cx="1257300" cy="1257300"/>
          </a:xfrm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endParaRPr lang="en-FI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B12CB842-E840-B446-8AD6-DB06AD8E95C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97134" y="2717800"/>
            <a:ext cx="1257300" cy="1257300"/>
          </a:xfrm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endParaRPr lang="en-FI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EF65FAB8-ABF0-CF43-9F6B-BCE58082975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470900" y="2717800"/>
            <a:ext cx="1257300" cy="1257300"/>
          </a:xfrm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endParaRPr lang="en-FI" dirty="0"/>
          </a:p>
        </p:txBody>
      </p:sp>
    </p:spTree>
    <p:extLst>
      <p:ext uri="{BB962C8B-B14F-4D97-AF65-F5344CB8AC3E}">
        <p14:creationId xmlns:p14="http://schemas.microsoft.com/office/powerpoint/2010/main" val="2646453709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HiSlide.io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F6E3BD2-C376-7441-B57F-86D34D56077F}"/>
              </a:ext>
            </a:extLst>
          </p:cNvPr>
          <p:cNvGrpSpPr/>
          <p:nvPr/>
        </p:nvGrpSpPr>
        <p:grpSpPr>
          <a:xfrm>
            <a:off x="1466336" y="787768"/>
            <a:ext cx="10702115" cy="7115754"/>
            <a:chOff x="1466336" y="787768"/>
            <a:chExt cx="10702115" cy="7115754"/>
          </a:xfrm>
        </p:grpSpPr>
        <p:graphicFrame>
          <p:nvGraphicFramePr>
            <p:cNvPr id="375" name="2D Pie Chart"/>
            <p:cNvGraphicFramePr/>
            <p:nvPr>
              <p:extLst>
                <p:ext uri="{D42A27DB-BD31-4B8C-83A1-F6EECF244321}">
                  <p14:modId xmlns:p14="http://schemas.microsoft.com/office/powerpoint/2010/main" val="2346016096"/>
                </p:ext>
              </p:extLst>
            </p:nvPr>
          </p:nvGraphicFramePr>
          <p:xfrm>
            <a:off x="1466336" y="3162756"/>
            <a:ext cx="3902786" cy="390278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376" name="Circle"/>
            <p:cNvSpPr/>
            <p:nvPr/>
          </p:nvSpPr>
          <p:spPr>
            <a:xfrm>
              <a:off x="2135116" y="3831537"/>
              <a:ext cx="2565225" cy="2565224"/>
            </a:xfrm>
            <a:prstGeom prst="ellipse">
              <a:avLst/>
            </a:prstGeom>
            <a:solidFill>
              <a:srgbClr val="FFFFFF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77" name="This is Placeholder text"/>
            <p:cNvSpPr txBox="1"/>
            <p:nvPr/>
          </p:nvSpPr>
          <p:spPr>
            <a:xfrm>
              <a:off x="2552643" y="4534605"/>
              <a:ext cx="1730171" cy="11590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24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This is Placeholder text</a:t>
              </a:r>
            </a:p>
          </p:txBody>
        </p:sp>
        <p:sp>
          <p:nvSpPr>
            <p:cNvPr id="378" name="Rounded Rectangle"/>
            <p:cNvSpPr/>
            <p:nvPr/>
          </p:nvSpPr>
          <p:spPr>
            <a:xfrm>
              <a:off x="6491815" y="2252999"/>
              <a:ext cx="5319011" cy="2687000"/>
            </a:xfrm>
            <a:prstGeom prst="roundRect">
              <a:avLst>
                <a:gd name="adj" fmla="val 1922"/>
              </a:avLst>
            </a:prstGeom>
            <a:solidFill>
              <a:srgbClr val="F4F4F5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79" name="Text Placeholder"/>
            <p:cNvSpPr/>
            <p:nvPr/>
          </p:nvSpPr>
          <p:spPr>
            <a:xfrm>
              <a:off x="7052878" y="2628921"/>
              <a:ext cx="2689362" cy="3624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Text Placeholder</a:t>
              </a:r>
            </a:p>
          </p:txBody>
        </p:sp>
        <p:sp>
          <p:nvSpPr>
            <p:cNvPr id="380" name="Lorem Ipsum is simply dummy text of the printing and typesetting industry. Lorem Ipsum has been the industry's standard dummy text ever since the 1500s, when an unknown printer took a galley of type and scrambled it to make a type specimen book. It has survived not only five"/>
            <p:cNvSpPr/>
            <p:nvPr/>
          </p:nvSpPr>
          <p:spPr>
            <a:xfrm>
              <a:off x="7067643" y="3035677"/>
              <a:ext cx="4364469" cy="15320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</a:t>
              </a:r>
            </a:p>
          </p:txBody>
        </p:sp>
        <p:sp>
          <p:nvSpPr>
            <p:cNvPr id="382" name="Graphic 50"/>
            <p:cNvSpPr/>
            <p:nvPr/>
          </p:nvSpPr>
          <p:spPr>
            <a:xfrm>
              <a:off x="10482115" y="1994575"/>
              <a:ext cx="1145913" cy="10154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9" h="21404" extrusionOk="0">
                  <a:moveTo>
                    <a:pt x="17347" y="21404"/>
                  </a:moveTo>
                  <a:cubicBezTo>
                    <a:pt x="17120" y="21404"/>
                    <a:pt x="16909" y="21277"/>
                    <a:pt x="16784" y="21066"/>
                  </a:cubicBezTo>
                  <a:lnTo>
                    <a:pt x="16199" y="20080"/>
                  </a:lnTo>
                  <a:cubicBezTo>
                    <a:pt x="15752" y="20156"/>
                    <a:pt x="15297" y="20156"/>
                    <a:pt x="14849" y="20080"/>
                  </a:cubicBezTo>
                  <a:lnTo>
                    <a:pt x="14263" y="21066"/>
                  </a:lnTo>
                  <a:cubicBezTo>
                    <a:pt x="14066" y="21398"/>
                    <a:pt x="13672" y="21502"/>
                    <a:pt x="13364" y="21303"/>
                  </a:cubicBezTo>
                  <a:lnTo>
                    <a:pt x="11609" y="20171"/>
                  </a:lnTo>
                  <a:cubicBezTo>
                    <a:pt x="11300" y="19971"/>
                    <a:pt x="11183" y="19537"/>
                    <a:pt x="11342" y="19180"/>
                  </a:cubicBezTo>
                  <a:lnTo>
                    <a:pt x="11815" y="18124"/>
                  </a:lnTo>
                  <a:cubicBezTo>
                    <a:pt x="11535" y="17726"/>
                    <a:pt x="11308" y="17286"/>
                    <a:pt x="11140" y="16816"/>
                  </a:cubicBezTo>
                  <a:lnTo>
                    <a:pt x="10082" y="16741"/>
                  </a:lnTo>
                  <a:cubicBezTo>
                    <a:pt x="9726" y="16716"/>
                    <a:pt x="9449" y="16385"/>
                    <a:pt x="9450" y="15986"/>
                  </a:cubicBezTo>
                  <a:lnTo>
                    <a:pt x="9450" y="13721"/>
                  </a:lnTo>
                  <a:cubicBezTo>
                    <a:pt x="9449" y="13322"/>
                    <a:pt x="9726" y="12992"/>
                    <a:pt x="10082" y="12967"/>
                  </a:cubicBezTo>
                  <a:lnTo>
                    <a:pt x="11140" y="12891"/>
                  </a:lnTo>
                  <a:cubicBezTo>
                    <a:pt x="11308" y="12422"/>
                    <a:pt x="11535" y="11981"/>
                    <a:pt x="11815" y="11584"/>
                  </a:cubicBezTo>
                  <a:lnTo>
                    <a:pt x="11342" y="10527"/>
                  </a:lnTo>
                  <a:cubicBezTo>
                    <a:pt x="11183" y="10170"/>
                    <a:pt x="11300" y="9736"/>
                    <a:pt x="11609" y="9536"/>
                  </a:cubicBezTo>
                  <a:lnTo>
                    <a:pt x="13364" y="8404"/>
                  </a:lnTo>
                  <a:cubicBezTo>
                    <a:pt x="13672" y="8205"/>
                    <a:pt x="14066" y="8309"/>
                    <a:pt x="14263" y="8641"/>
                  </a:cubicBezTo>
                  <a:lnTo>
                    <a:pt x="14849" y="9627"/>
                  </a:lnTo>
                  <a:cubicBezTo>
                    <a:pt x="15297" y="9551"/>
                    <a:pt x="15752" y="9551"/>
                    <a:pt x="16199" y="9627"/>
                  </a:cubicBezTo>
                  <a:lnTo>
                    <a:pt x="16785" y="8641"/>
                  </a:lnTo>
                  <a:cubicBezTo>
                    <a:pt x="16982" y="8309"/>
                    <a:pt x="17376" y="8205"/>
                    <a:pt x="17685" y="8404"/>
                  </a:cubicBezTo>
                  <a:lnTo>
                    <a:pt x="19440" y="9536"/>
                  </a:lnTo>
                  <a:cubicBezTo>
                    <a:pt x="19749" y="9736"/>
                    <a:pt x="19865" y="10170"/>
                    <a:pt x="19706" y="10527"/>
                  </a:cubicBezTo>
                  <a:lnTo>
                    <a:pt x="19234" y="11584"/>
                  </a:lnTo>
                  <a:cubicBezTo>
                    <a:pt x="19513" y="11981"/>
                    <a:pt x="19741" y="12422"/>
                    <a:pt x="19909" y="12891"/>
                  </a:cubicBezTo>
                  <a:lnTo>
                    <a:pt x="20965" y="12967"/>
                  </a:lnTo>
                  <a:cubicBezTo>
                    <a:pt x="21322" y="12991"/>
                    <a:pt x="21599" y="13322"/>
                    <a:pt x="21598" y="13721"/>
                  </a:cubicBezTo>
                  <a:lnTo>
                    <a:pt x="21598" y="15986"/>
                  </a:lnTo>
                  <a:cubicBezTo>
                    <a:pt x="21599" y="16385"/>
                    <a:pt x="21322" y="16716"/>
                    <a:pt x="20965" y="16741"/>
                  </a:cubicBezTo>
                  <a:lnTo>
                    <a:pt x="19909" y="16816"/>
                  </a:lnTo>
                  <a:cubicBezTo>
                    <a:pt x="19741" y="17286"/>
                    <a:pt x="19513" y="17726"/>
                    <a:pt x="19234" y="18124"/>
                  </a:cubicBezTo>
                  <a:lnTo>
                    <a:pt x="19706" y="19180"/>
                  </a:lnTo>
                  <a:cubicBezTo>
                    <a:pt x="19865" y="19537"/>
                    <a:pt x="19749" y="19971"/>
                    <a:pt x="19440" y="20171"/>
                  </a:cubicBezTo>
                  <a:lnTo>
                    <a:pt x="17685" y="21303"/>
                  </a:lnTo>
                  <a:cubicBezTo>
                    <a:pt x="17582" y="21370"/>
                    <a:pt x="17465" y="21405"/>
                    <a:pt x="17347" y="21404"/>
                  </a:cubicBezTo>
                  <a:close/>
                  <a:moveTo>
                    <a:pt x="16510" y="18487"/>
                  </a:moveTo>
                  <a:cubicBezTo>
                    <a:pt x="16736" y="18487"/>
                    <a:pt x="16948" y="18613"/>
                    <a:pt x="17073" y="18824"/>
                  </a:cubicBezTo>
                  <a:lnTo>
                    <a:pt x="17558" y="19641"/>
                  </a:lnTo>
                  <a:lnTo>
                    <a:pt x="18213" y="19217"/>
                  </a:lnTo>
                  <a:lnTo>
                    <a:pt x="17823" y="18342"/>
                  </a:lnTo>
                  <a:cubicBezTo>
                    <a:pt x="17696" y="18055"/>
                    <a:pt x="17744" y="17709"/>
                    <a:pt x="17943" y="17480"/>
                  </a:cubicBezTo>
                  <a:cubicBezTo>
                    <a:pt x="18331" y="17032"/>
                    <a:pt x="18614" y="16484"/>
                    <a:pt x="18767" y="15885"/>
                  </a:cubicBezTo>
                  <a:cubicBezTo>
                    <a:pt x="18845" y="15577"/>
                    <a:pt x="19089" y="15358"/>
                    <a:pt x="19374" y="15338"/>
                  </a:cubicBezTo>
                  <a:lnTo>
                    <a:pt x="20252" y="15277"/>
                  </a:lnTo>
                  <a:lnTo>
                    <a:pt x="20252" y="14430"/>
                  </a:lnTo>
                  <a:lnTo>
                    <a:pt x="19374" y="14369"/>
                  </a:lnTo>
                  <a:cubicBezTo>
                    <a:pt x="19089" y="14349"/>
                    <a:pt x="18845" y="14130"/>
                    <a:pt x="18767" y="13822"/>
                  </a:cubicBezTo>
                  <a:cubicBezTo>
                    <a:pt x="18614" y="13223"/>
                    <a:pt x="18331" y="12675"/>
                    <a:pt x="17943" y="12228"/>
                  </a:cubicBezTo>
                  <a:cubicBezTo>
                    <a:pt x="17744" y="11998"/>
                    <a:pt x="17696" y="11652"/>
                    <a:pt x="17823" y="11365"/>
                  </a:cubicBezTo>
                  <a:lnTo>
                    <a:pt x="18213" y="10490"/>
                  </a:lnTo>
                  <a:lnTo>
                    <a:pt x="17558" y="10066"/>
                  </a:lnTo>
                  <a:lnTo>
                    <a:pt x="17077" y="10883"/>
                  </a:lnTo>
                  <a:cubicBezTo>
                    <a:pt x="16919" y="11151"/>
                    <a:pt x="16627" y="11277"/>
                    <a:pt x="16350" y="11198"/>
                  </a:cubicBezTo>
                  <a:cubicBezTo>
                    <a:pt x="15810" y="11040"/>
                    <a:pt x="15244" y="11040"/>
                    <a:pt x="14704" y="11198"/>
                  </a:cubicBezTo>
                  <a:cubicBezTo>
                    <a:pt x="14425" y="11280"/>
                    <a:pt x="14130" y="11153"/>
                    <a:pt x="13972" y="10883"/>
                  </a:cubicBezTo>
                  <a:lnTo>
                    <a:pt x="13486" y="10066"/>
                  </a:lnTo>
                  <a:lnTo>
                    <a:pt x="12832" y="10490"/>
                  </a:lnTo>
                  <a:lnTo>
                    <a:pt x="13221" y="11365"/>
                  </a:lnTo>
                  <a:cubicBezTo>
                    <a:pt x="13349" y="11652"/>
                    <a:pt x="13301" y="11998"/>
                    <a:pt x="13101" y="12228"/>
                  </a:cubicBezTo>
                  <a:cubicBezTo>
                    <a:pt x="12713" y="12675"/>
                    <a:pt x="12431" y="13223"/>
                    <a:pt x="12278" y="13822"/>
                  </a:cubicBezTo>
                  <a:cubicBezTo>
                    <a:pt x="12199" y="14130"/>
                    <a:pt x="11956" y="14349"/>
                    <a:pt x="11670" y="14369"/>
                  </a:cubicBezTo>
                  <a:lnTo>
                    <a:pt x="10793" y="14430"/>
                  </a:lnTo>
                  <a:lnTo>
                    <a:pt x="10793" y="15277"/>
                  </a:lnTo>
                  <a:lnTo>
                    <a:pt x="11670" y="15338"/>
                  </a:lnTo>
                  <a:cubicBezTo>
                    <a:pt x="11956" y="15358"/>
                    <a:pt x="12199" y="15577"/>
                    <a:pt x="12278" y="15885"/>
                  </a:cubicBezTo>
                  <a:cubicBezTo>
                    <a:pt x="12431" y="16484"/>
                    <a:pt x="12713" y="17032"/>
                    <a:pt x="13101" y="17480"/>
                  </a:cubicBezTo>
                  <a:cubicBezTo>
                    <a:pt x="13301" y="17709"/>
                    <a:pt x="13349" y="18055"/>
                    <a:pt x="13221" y="18342"/>
                  </a:cubicBezTo>
                  <a:lnTo>
                    <a:pt x="12832" y="19217"/>
                  </a:lnTo>
                  <a:lnTo>
                    <a:pt x="13486" y="19641"/>
                  </a:lnTo>
                  <a:lnTo>
                    <a:pt x="13972" y="18824"/>
                  </a:lnTo>
                  <a:cubicBezTo>
                    <a:pt x="14130" y="18557"/>
                    <a:pt x="14421" y="18431"/>
                    <a:pt x="14699" y="18509"/>
                  </a:cubicBezTo>
                  <a:cubicBezTo>
                    <a:pt x="15238" y="18667"/>
                    <a:pt x="15805" y="18667"/>
                    <a:pt x="16344" y="18509"/>
                  </a:cubicBezTo>
                  <a:cubicBezTo>
                    <a:pt x="16399" y="18494"/>
                    <a:pt x="16455" y="18486"/>
                    <a:pt x="16512" y="18487"/>
                  </a:cubicBezTo>
                  <a:close/>
                  <a:moveTo>
                    <a:pt x="20924" y="15986"/>
                  </a:moveTo>
                  <a:close/>
                  <a:moveTo>
                    <a:pt x="15524" y="17118"/>
                  </a:moveTo>
                  <a:cubicBezTo>
                    <a:pt x="14406" y="17118"/>
                    <a:pt x="13499" y="16104"/>
                    <a:pt x="13499" y="14854"/>
                  </a:cubicBezTo>
                  <a:cubicBezTo>
                    <a:pt x="13499" y="13603"/>
                    <a:pt x="14406" y="12589"/>
                    <a:pt x="15524" y="12589"/>
                  </a:cubicBezTo>
                  <a:cubicBezTo>
                    <a:pt x="16643" y="12589"/>
                    <a:pt x="17549" y="13603"/>
                    <a:pt x="17549" y="14854"/>
                  </a:cubicBezTo>
                  <a:cubicBezTo>
                    <a:pt x="17549" y="16104"/>
                    <a:pt x="16643" y="17118"/>
                    <a:pt x="15524" y="17118"/>
                  </a:cubicBezTo>
                  <a:close/>
                  <a:moveTo>
                    <a:pt x="15524" y="14099"/>
                  </a:moveTo>
                  <a:cubicBezTo>
                    <a:pt x="15151" y="14099"/>
                    <a:pt x="14849" y="14437"/>
                    <a:pt x="14849" y="14854"/>
                  </a:cubicBezTo>
                  <a:cubicBezTo>
                    <a:pt x="14849" y="15270"/>
                    <a:pt x="15151" y="15608"/>
                    <a:pt x="15524" y="15608"/>
                  </a:cubicBezTo>
                  <a:cubicBezTo>
                    <a:pt x="15897" y="15608"/>
                    <a:pt x="16199" y="15270"/>
                    <a:pt x="16199" y="14854"/>
                  </a:cubicBezTo>
                  <a:cubicBezTo>
                    <a:pt x="16199" y="14437"/>
                    <a:pt x="15897" y="14099"/>
                    <a:pt x="15524" y="14099"/>
                  </a:cubicBezTo>
                  <a:close/>
                  <a:moveTo>
                    <a:pt x="7897" y="13101"/>
                  </a:moveTo>
                  <a:cubicBezTo>
                    <a:pt x="7670" y="13101"/>
                    <a:pt x="7459" y="12974"/>
                    <a:pt x="7334" y="12763"/>
                  </a:cubicBezTo>
                  <a:lnTo>
                    <a:pt x="6749" y="11777"/>
                  </a:lnTo>
                  <a:cubicBezTo>
                    <a:pt x="6302" y="11853"/>
                    <a:pt x="5847" y="11853"/>
                    <a:pt x="5400" y="11777"/>
                  </a:cubicBezTo>
                  <a:lnTo>
                    <a:pt x="4814" y="12763"/>
                  </a:lnTo>
                  <a:cubicBezTo>
                    <a:pt x="4617" y="13095"/>
                    <a:pt x="4223" y="13199"/>
                    <a:pt x="3914" y="13000"/>
                  </a:cubicBezTo>
                  <a:lnTo>
                    <a:pt x="2159" y="11868"/>
                  </a:lnTo>
                  <a:cubicBezTo>
                    <a:pt x="1850" y="11668"/>
                    <a:pt x="1733" y="11234"/>
                    <a:pt x="1892" y="10877"/>
                  </a:cubicBezTo>
                  <a:lnTo>
                    <a:pt x="2365" y="9820"/>
                  </a:lnTo>
                  <a:cubicBezTo>
                    <a:pt x="2085" y="9423"/>
                    <a:pt x="1858" y="8982"/>
                    <a:pt x="1690" y="8513"/>
                  </a:cubicBezTo>
                  <a:lnTo>
                    <a:pt x="632" y="8437"/>
                  </a:lnTo>
                  <a:cubicBezTo>
                    <a:pt x="276" y="8412"/>
                    <a:pt x="-1" y="8082"/>
                    <a:pt x="0" y="7683"/>
                  </a:cubicBezTo>
                  <a:lnTo>
                    <a:pt x="0" y="5418"/>
                  </a:lnTo>
                  <a:cubicBezTo>
                    <a:pt x="-1" y="5019"/>
                    <a:pt x="276" y="4688"/>
                    <a:pt x="632" y="4663"/>
                  </a:cubicBezTo>
                  <a:lnTo>
                    <a:pt x="1687" y="4588"/>
                  </a:lnTo>
                  <a:cubicBezTo>
                    <a:pt x="1855" y="4118"/>
                    <a:pt x="2083" y="3678"/>
                    <a:pt x="2362" y="3280"/>
                  </a:cubicBezTo>
                  <a:lnTo>
                    <a:pt x="1890" y="2224"/>
                  </a:lnTo>
                  <a:cubicBezTo>
                    <a:pt x="1731" y="1866"/>
                    <a:pt x="1849" y="1432"/>
                    <a:pt x="2160" y="1233"/>
                  </a:cubicBezTo>
                  <a:lnTo>
                    <a:pt x="3915" y="101"/>
                  </a:lnTo>
                  <a:cubicBezTo>
                    <a:pt x="4223" y="-98"/>
                    <a:pt x="4617" y="6"/>
                    <a:pt x="4814" y="338"/>
                  </a:cubicBezTo>
                  <a:lnTo>
                    <a:pt x="5400" y="1324"/>
                  </a:lnTo>
                  <a:cubicBezTo>
                    <a:pt x="5847" y="1248"/>
                    <a:pt x="6302" y="1248"/>
                    <a:pt x="6749" y="1324"/>
                  </a:cubicBezTo>
                  <a:lnTo>
                    <a:pt x="7335" y="338"/>
                  </a:lnTo>
                  <a:cubicBezTo>
                    <a:pt x="7532" y="6"/>
                    <a:pt x="7926" y="-98"/>
                    <a:pt x="8234" y="101"/>
                  </a:cubicBezTo>
                  <a:lnTo>
                    <a:pt x="9989" y="1233"/>
                  </a:lnTo>
                  <a:cubicBezTo>
                    <a:pt x="10300" y="1432"/>
                    <a:pt x="10418" y="1866"/>
                    <a:pt x="10259" y="2224"/>
                  </a:cubicBezTo>
                  <a:lnTo>
                    <a:pt x="9787" y="3280"/>
                  </a:lnTo>
                  <a:cubicBezTo>
                    <a:pt x="10066" y="3678"/>
                    <a:pt x="10294" y="4118"/>
                    <a:pt x="10462" y="4588"/>
                  </a:cubicBezTo>
                  <a:lnTo>
                    <a:pt x="11518" y="4663"/>
                  </a:lnTo>
                  <a:cubicBezTo>
                    <a:pt x="11874" y="4689"/>
                    <a:pt x="12150" y="5020"/>
                    <a:pt x="12149" y="5418"/>
                  </a:cubicBezTo>
                  <a:lnTo>
                    <a:pt x="12149" y="7683"/>
                  </a:lnTo>
                  <a:cubicBezTo>
                    <a:pt x="12150" y="8082"/>
                    <a:pt x="11873" y="8413"/>
                    <a:pt x="11516" y="8437"/>
                  </a:cubicBezTo>
                  <a:lnTo>
                    <a:pt x="10460" y="8513"/>
                  </a:lnTo>
                  <a:cubicBezTo>
                    <a:pt x="10292" y="8982"/>
                    <a:pt x="10064" y="9423"/>
                    <a:pt x="9785" y="9820"/>
                  </a:cubicBezTo>
                  <a:lnTo>
                    <a:pt x="10257" y="10877"/>
                  </a:lnTo>
                  <a:cubicBezTo>
                    <a:pt x="10416" y="11235"/>
                    <a:pt x="10297" y="11669"/>
                    <a:pt x="9987" y="11868"/>
                  </a:cubicBezTo>
                  <a:lnTo>
                    <a:pt x="8232" y="13000"/>
                  </a:lnTo>
                  <a:cubicBezTo>
                    <a:pt x="8130" y="13066"/>
                    <a:pt x="8015" y="13101"/>
                    <a:pt x="7897" y="13101"/>
                  </a:cubicBezTo>
                  <a:close/>
                  <a:moveTo>
                    <a:pt x="7061" y="10183"/>
                  </a:moveTo>
                  <a:cubicBezTo>
                    <a:pt x="7287" y="10183"/>
                    <a:pt x="7498" y="10310"/>
                    <a:pt x="7623" y="10521"/>
                  </a:cubicBezTo>
                  <a:lnTo>
                    <a:pt x="8108" y="11338"/>
                  </a:lnTo>
                  <a:lnTo>
                    <a:pt x="8763" y="10914"/>
                  </a:lnTo>
                  <a:lnTo>
                    <a:pt x="8373" y="10039"/>
                  </a:lnTo>
                  <a:cubicBezTo>
                    <a:pt x="8246" y="9752"/>
                    <a:pt x="8294" y="9406"/>
                    <a:pt x="8494" y="9176"/>
                  </a:cubicBezTo>
                  <a:cubicBezTo>
                    <a:pt x="8881" y="8729"/>
                    <a:pt x="9164" y="8181"/>
                    <a:pt x="9317" y="7582"/>
                  </a:cubicBezTo>
                  <a:cubicBezTo>
                    <a:pt x="9396" y="7274"/>
                    <a:pt x="9639" y="7055"/>
                    <a:pt x="9925" y="7035"/>
                  </a:cubicBezTo>
                  <a:lnTo>
                    <a:pt x="10802" y="6974"/>
                  </a:lnTo>
                  <a:lnTo>
                    <a:pt x="10802" y="6127"/>
                  </a:lnTo>
                  <a:lnTo>
                    <a:pt x="9928" y="6066"/>
                  </a:lnTo>
                  <a:cubicBezTo>
                    <a:pt x="9642" y="6046"/>
                    <a:pt x="9399" y="5827"/>
                    <a:pt x="9320" y="5519"/>
                  </a:cubicBezTo>
                  <a:cubicBezTo>
                    <a:pt x="9168" y="4920"/>
                    <a:pt x="8885" y="4372"/>
                    <a:pt x="8497" y="3924"/>
                  </a:cubicBezTo>
                  <a:cubicBezTo>
                    <a:pt x="8298" y="3695"/>
                    <a:pt x="8249" y="3349"/>
                    <a:pt x="8377" y="3062"/>
                  </a:cubicBezTo>
                  <a:lnTo>
                    <a:pt x="8766" y="2187"/>
                  </a:lnTo>
                  <a:lnTo>
                    <a:pt x="8112" y="1763"/>
                  </a:lnTo>
                  <a:lnTo>
                    <a:pt x="7627" y="2580"/>
                  </a:lnTo>
                  <a:cubicBezTo>
                    <a:pt x="7469" y="2847"/>
                    <a:pt x="7178" y="2973"/>
                    <a:pt x="6900" y="2895"/>
                  </a:cubicBezTo>
                  <a:cubicBezTo>
                    <a:pt x="6361" y="2737"/>
                    <a:pt x="5794" y="2737"/>
                    <a:pt x="5254" y="2895"/>
                  </a:cubicBezTo>
                  <a:cubicBezTo>
                    <a:pt x="4975" y="2976"/>
                    <a:pt x="4681" y="2849"/>
                    <a:pt x="4522" y="2580"/>
                  </a:cubicBezTo>
                  <a:lnTo>
                    <a:pt x="4039" y="1763"/>
                  </a:lnTo>
                  <a:lnTo>
                    <a:pt x="3385" y="2187"/>
                  </a:lnTo>
                  <a:lnTo>
                    <a:pt x="3774" y="3062"/>
                  </a:lnTo>
                  <a:cubicBezTo>
                    <a:pt x="3902" y="3349"/>
                    <a:pt x="3854" y="3695"/>
                    <a:pt x="3654" y="3924"/>
                  </a:cubicBezTo>
                  <a:cubicBezTo>
                    <a:pt x="3266" y="4372"/>
                    <a:pt x="2984" y="4920"/>
                    <a:pt x="2831" y="5519"/>
                  </a:cubicBezTo>
                  <a:cubicBezTo>
                    <a:pt x="2752" y="5827"/>
                    <a:pt x="2509" y="6046"/>
                    <a:pt x="2223" y="6066"/>
                  </a:cubicBezTo>
                  <a:lnTo>
                    <a:pt x="1350" y="6127"/>
                  </a:lnTo>
                  <a:lnTo>
                    <a:pt x="1350" y="6974"/>
                  </a:lnTo>
                  <a:lnTo>
                    <a:pt x="2227" y="7035"/>
                  </a:lnTo>
                  <a:cubicBezTo>
                    <a:pt x="2513" y="7055"/>
                    <a:pt x="2756" y="7274"/>
                    <a:pt x="2835" y="7582"/>
                  </a:cubicBezTo>
                  <a:cubicBezTo>
                    <a:pt x="2988" y="8181"/>
                    <a:pt x="3270" y="8729"/>
                    <a:pt x="3658" y="9176"/>
                  </a:cubicBezTo>
                  <a:cubicBezTo>
                    <a:pt x="3858" y="9406"/>
                    <a:pt x="3906" y="9752"/>
                    <a:pt x="3778" y="10039"/>
                  </a:cubicBezTo>
                  <a:lnTo>
                    <a:pt x="3389" y="10914"/>
                  </a:lnTo>
                  <a:lnTo>
                    <a:pt x="4043" y="11338"/>
                  </a:lnTo>
                  <a:lnTo>
                    <a:pt x="4522" y="10521"/>
                  </a:lnTo>
                  <a:cubicBezTo>
                    <a:pt x="4679" y="10253"/>
                    <a:pt x="4971" y="10127"/>
                    <a:pt x="5249" y="10206"/>
                  </a:cubicBezTo>
                  <a:cubicBezTo>
                    <a:pt x="5789" y="10364"/>
                    <a:pt x="6355" y="10364"/>
                    <a:pt x="6895" y="10206"/>
                  </a:cubicBezTo>
                  <a:cubicBezTo>
                    <a:pt x="6949" y="10190"/>
                    <a:pt x="7006" y="10183"/>
                    <a:pt x="7062" y="10183"/>
                  </a:cubicBezTo>
                  <a:close/>
                  <a:moveTo>
                    <a:pt x="11474" y="7683"/>
                  </a:moveTo>
                  <a:close/>
                  <a:moveTo>
                    <a:pt x="6075" y="8815"/>
                  </a:moveTo>
                  <a:cubicBezTo>
                    <a:pt x="4956" y="8815"/>
                    <a:pt x="4050" y="7801"/>
                    <a:pt x="4050" y="6550"/>
                  </a:cubicBezTo>
                  <a:cubicBezTo>
                    <a:pt x="4050" y="5300"/>
                    <a:pt x="4956" y="4286"/>
                    <a:pt x="6075" y="4286"/>
                  </a:cubicBezTo>
                  <a:cubicBezTo>
                    <a:pt x="7193" y="4286"/>
                    <a:pt x="8099" y="5300"/>
                    <a:pt x="8099" y="6550"/>
                  </a:cubicBezTo>
                  <a:cubicBezTo>
                    <a:pt x="8099" y="7801"/>
                    <a:pt x="7193" y="8815"/>
                    <a:pt x="6075" y="8815"/>
                  </a:cubicBezTo>
                  <a:close/>
                  <a:moveTo>
                    <a:pt x="6075" y="5796"/>
                  </a:moveTo>
                  <a:cubicBezTo>
                    <a:pt x="5702" y="5796"/>
                    <a:pt x="5400" y="6134"/>
                    <a:pt x="5400" y="6550"/>
                  </a:cubicBezTo>
                  <a:cubicBezTo>
                    <a:pt x="5400" y="6967"/>
                    <a:pt x="5702" y="7305"/>
                    <a:pt x="6075" y="7305"/>
                  </a:cubicBezTo>
                  <a:cubicBezTo>
                    <a:pt x="6447" y="7305"/>
                    <a:pt x="6749" y="6967"/>
                    <a:pt x="6749" y="6550"/>
                  </a:cubicBezTo>
                  <a:cubicBezTo>
                    <a:pt x="6749" y="6134"/>
                    <a:pt x="6447" y="5796"/>
                    <a:pt x="6075" y="5796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 algn="l" defTabSz="650240">
                <a:defRPr sz="12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384" name="Rounded Rectangle"/>
            <p:cNvSpPr/>
            <p:nvPr/>
          </p:nvSpPr>
          <p:spPr>
            <a:xfrm>
              <a:off x="6491815" y="5206601"/>
              <a:ext cx="5319011" cy="2696921"/>
            </a:xfrm>
            <a:prstGeom prst="roundRect">
              <a:avLst>
                <a:gd name="adj" fmla="val 1915"/>
              </a:avLst>
            </a:prstGeom>
            <a:solidFill>
              <a:srgbClr val="F4F4F5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85" name="Graphic 44"/>
            <p:cNvSpPr/>
            <p:nvPr/>
          </p:nvSpPr>
          <p:spPr>
            <a:xfrm>
              <a:off x="10785324" y="5094579"/>
              <a:ext cx="787837" cy="11463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6" h="20883" extrusionOk="0">
                  <a:moveTo>
                    <a:pt x="4473" y="7835"/>
                  </a:moveTo>
                  <a:cubicBezTo>
                    <a:pt x="3979" y="7835"/>
                    <a:pt x="3579" y="7543"/>
                    <a:pt x="3579" y="7183"/>
                  </a:cubicBezTo>
                  <a:cubicBezTo>
                    <a:pt x="3579" y="6906"/>
                    <a:pt x="3613" y="6629"/>
                    <a:pt x="3681" y="6356"/>
                  </a:cubicBezTo>
                  <a:cubicBezTo>
                    <a:pt x="3779" y="6003"/>
                    <a:pt x="4251" y="5775"/>
                    <a:pt x="4735" y="5846"/>
                  </a:cubicBezTo>
                  <a:cubicBezTo>
                    <a:pt x="5207" y="5915"/>
                    <a:pt x="5519" y="6245"/>
                    <a:pt x="5441" y="6591"/>
                  </a:cubicBezTo>
                  <a:cubicBezTo>
                    <a:pt x="5392" y="6787"/>
                    <a:pt x="5367" y="6985"/>
                    <a:pt x="5367" y="7183"/>
                  </a:cubicBezTo>
                  <a:cubicBezTo>
                    <a:pt x="5367" y="7543"/>
                    <a:pt x="4967" y="7835"/>
                    <a:pt x="4473" y="7835"/>
                  </a:cubicBezTo>
                  <a:close/>
                  <a:moveTo>
                    <a:pt x="15578" y="14424"/>
                  </a:moveTo>
                  <a:cubicBezTo>
                    <a:pt x="15630" y="14444"/>
                    <a:pt x="15680" y="14469"/>
                    <a:pt x="15725" y="14496"/>
                  </a:cubicBezTo>
                  <a:cubicBezTo>
                    <a:pt x="15771" y="14518"/>
                    <a:pt x="15814" y="14542"/>
                    <a:pt x="15854" y="14569"/>
                  </a:cubicBezTo>
                  <a:cubicBezTo>
                    <a:pt x="15887" y="14599"/>
                    <a:pt x="15917" y="14630"/>
                    <a:pt x="15943" y="14664"/>
                  </a:cubicBezTo>
                  <a:cubicBezTo>
                    <a:pt x="15980" y="14702"/>
                    <a:pt x="16012" y="14743"/>
                    <a:pt x="16038" y="14785"/>
                  </a:cubicBezTo>
                  <a:cubicBezTo>
                    <a:pt x="16038" y="14793"/>
                    <a:pt x="16051" y="14798"/>
                    <a:pt x="16054" y="14807"/>
                  </a:cubicBezTo>
                  <a:cubicBezTo>
                    <a:pt x="16062" y="14876"/>
                    <a:pt x="16077" y="14944"/>
                    <a:pt x="16100" y="15011"/>
                  </a:cubicBezTo>
                  <a:cubicBezTo>
                    <a:pt x="16100" y="15020"/>
                    <a:pt x="16093" y="15027"/>
                    <a:pt x="16093" y="15037"/>
                  </a:cubicBezTo>
                  <a:cubicBezTo>
                    <a:pt x="16086" y="15081"/>
                    <a:pt x="16074" y="15125"/>
                    <a:pt x="16056" y="15167"/>
                  </a:cubicBezTo>
                  <a:cubicBezTo>
                    <a:pt x="16046" y="15206"/>
                    <a:pt x="16032" y="15244"/>
                    <a:pt x="16012" y="15281"/>
                  </a:cubicBezTo>
                  <a:cubicBezTo>
                    <a:pt x="15987" y="15316"/>
                    <a:pt x="15957" y="15349"/>
                    <a:pt x="15923" y="15380"/>
                  </a:cubicBezTo>
                  <a:cubicBezTo>
                    <a:pt x="15871" y="15452"/>
                    <a:pt x="15789" y="15509"/>
                    <a:pt x="15689" y="15544"/>
                  </a:cubicBezTo>
                  <a:cubicBezTo>
                    <a:pt x="15636" y="15572"/>
                    <a:pt x="15579" y="15596"/>
                    <a:pt x="15519" y="15615"/>
                  </a:cubicBezTo>
                  <a:cubicBezTo>
                    <a:pt x="15509" y="15615"/>
                    <a:pt x="15501" y="15624"/>
                    <a:pt x="15490" y="15627"/>
                  </a:cubicBezTo>
                  <a:lnTo>
                    <a:pt x="15205" y="15699"/>
                  </a:lnTo>
                  <a:lnTo>
                    <a:pt x="15205" y="16968"/>
                  </a:lnTo>
                  <a:cubicBezTo>
                    <a:pt x="15699" y="16968"/>
                    <a:pt x="16100" y="17260"/>
                    <a:pt x="16100" y="17621"/>
                  </a:cubicBezTo>
                  <a:cubicBezTo>
                    <a:pt x="16100" y="17981"/>
                    <a:pt x="15699" y="18273"/>
                    <a:pt x="15205" y="18273"/>
                  </a:cubicBezTo>
                  <a:lnTo>
                    <a:pt x="15188" y="18273"/>
                  </a:lnTo>
                  <a:cubicBezTo>
                    <a:pt x="15111" y="18970"/>
                    <a:pt x="14498" y="19575"/>
                    <a:pt x="13607" y="19833"/>
                  </a:cubicBezTo>
                  <a:lnTo>
                    <a:pt x="10171" y="20836"/>
                  </a:lnTo>
                  <a:cubicBezTo>
                    <a:pt x="9958" y="20898"/>
                    <a:pt x="9720" y="20898"/>
                    <a:pt x="9507" y="20836"/>
                  </a:cubicBezTo>
                  <a:lnTo>
                    <a:pt x="6071" y="19833"/>
                  </a:lnTo>
                  <a:cubicBezTo>
                    <a:pt x="5180" y="19575"/>
                    <a:pt x="4567" y="18970"/>
                    <a:pt x="4489" y="18273"/>
                  </a:cubicBezTo>
                  <a:lnTo>
                    <a:pt x="4473" y="18273"/>
                  </a:lnTo>
                  <a:cubicBezTo>
                    <a:pt x="3979" y="18272"/>
                    <a:pt x="3579" y="17979"/>
                    <a:pt x="3581" y="17619"/>
                  </a:cubicBezTo>
                  <a:cubicBezTo>
                    <a:pt x="3581" y="17339"/>
                    <a:pt x="3827" y="17091"/>
                    <a:pt x="4190" y="17002"/>
                  </a:cubicBezTo>
                  <a:lnTo>
                    <a:pt x="4473" y="16933"/>
                  </a:lnTo>
                  <a:lnTo>
                    <a:pt x="4473" y="15663"/>
                  </a:lnTo>
                  <a:cubicBezTo>
                    <a:pt x="3982" y="15666"/>
                    <a:pt x="3582" y="15377"/>
                    <a:pt x="3579" y="15020"/>
                  </a:cubicBezTo>
                  <a:cubicBezTo>
                    <a:pt x="3576" y="14680"/>
                    <a:pt x="3934" y="14396"/>
                    <a:pt x="4399" y="14370"/>
                  </a:cubicBezTo>
                  <a:cubicBezTo>
                    <a:pt x="4209" y="13564"/>
                    <a:pt x="3677" y="12821"/>
                    <a:pt x="2878" y="12247"/>
                  </a:cubicBezTo>
                  <a:cubicBezTo>
                    <a:pt x="-962" y="9443"/>
                    <a:pt x="-959" y="4900"/>
                    <a:pt x="2885" y="2099"/>
                  </a:cubicBezTo>
                  <a:cubicBezTo>
                    <a:pt x="6728" y="-702"/>
                    <a:pt x="12957" y="-700"/>
                    <a:pt x="16798" y="2104"/>
                  </a:cubicBezTo>
                  <a:cubicBezTo>
                    <a:pt x="20638" y="4907"/>
                    <a:pt x="20635" y="9451"/>
                    <a:pt x="16791" y="12252"/>
                  </a:cubicBezTo>
                  <a:cubicBezTo>
                    <a:pt x="16775" y="12264"/>
                    <a:pt x="16758" y="12276"/>
                    <a:pt x="16741" y="12288"/>
                  </a:cubicBezTo>
                  <a:cubicBezTo>
                    <a:pt x="15968" y="12849"/>
                    <a:pt x="15457" y="13574"/>
                    <a:pt x="15280" y="14359"/>
                  </a:cubicBezTo>
                  <a:cubicBezTo>
                    <a:pt x="15331" y="14366"/>
                    <a:pt x="15381" y="14376"/>
                    <a:pt x="15429" y="14389"/>
                  </a:cubicBezTo>
                  <a:cubicBezTo>
                    <a:pt x="15480" y="14397"/>
                    <a:pt x="15530" y="14409"/>
                    <a:pt x="15578" y="14424"/>
                  </a:cubicBezTo>
                  <a:close/>
                  <a:moveTo>
                    <a:pt x="4143" y="11325"/>
                  </a:moveTo>
                  <a:cubicBezTo>
                    <a:pt x="5276" y="12139"/>
                    <a:pt x="6002" y="13208"/>
                    <a:pt x="6204" y="14359"/>
                  </a:cubicBezTo>
                  <a:lnTo>
                    <a:pt x="8945" y="14359"/>
                  </a:lnTo>
                  <a:lnTo>
                    <a:pt x="8945" y="8488"/>
                  </a:lnTo>
                  <a:cubicBezTo>
                    <a:pt x="8451" y="8488"/>
                    <a:pt x="8050" y="8196"/>
                    <a:pt x="8050" y="7835"/>
                  </a:cubicBezTo>
                  <a:cubicBezTo>
                    <a:pt x="8050" y="7475"/>
                    <a:pt x="8451" y="7183"/>
                    <a:pt x="8945" y="7183"/>
                  </a:cubicBezTo>
                  <a:lnTo>
                    <a:pt x="10734" y="7183"/>
                  </a:lnTo>
                  <a:cubicBezTo>
                    <a:pt x="11227" y="7183"/>
                    <a:pt x="11628" y="7475"/>
                    <a:pt x="11628" y="7835"/>
                  </a:cubicBezTo>
                  <a:cubicBezTo>
                    <a:pt x="11628" y="8196"/>
                    <a:pt x="11227" y="8488"/>
                    <a:pt x="10734" y="8488"/>
                  </a:cubicBezTo>
                  <a:lnTo>
                    <a:pt x="10734" y="14359"/>
                  </a:lnTo>
                  <a:lnTo>
                    <a:pt x="13474" y="14359"/>
                  </a:lnTo>
                  <a:cubicBezTo>
                    <a:pt x="13664" y="13222"/>
                    <a:pt x="14373" y="12165"/>
                    <a:pt x="15488" y="11358"/>
                  </a:cubicBezTo>
                  <a:cubicBezTo>
                    <a:pt x="17028" y="10260"/>
                    <a:pt x="17894" y="8754"/>
                    <a:pt x="17888" y="7183"/>
                  </a:cubicBezTo>
                  <a:cubicBezTo>
                    <a:pt x="17887" y="5513"/>
                    <a:pt x="16911" y="3922"/>
                    <a:pt x="15205" y="2808"/>
                  </a:cubicBezTo>
                  <a:cubicBezTo>
                    <a:pt x="13737" y="1841"/>
                    <a:pt x="11828" y="1308"/>
                    <a:pt x="9850" y="1312"/>
                  </a:cubicBezTo>
                  <a:cubicBezTo>
                    <a:pt x="9538" y="1312"/>
                    <a:pt x="9227" y="1325"/>
                    <a:pt x="8918" y="1350"/>
                  </a:cubicBezTo>
                  <a:cubicBezTo>
                    <a:pt x="4505" y="1718"/>
                    <a:pt x="1337" y="4626"/>
                    <a:pt x="1841" y="7845"/>
                  </a:cubicBezTo>
                  <a:cubicBezTo>
                    <a:pt x="2048" y="9161"/>
                    <a:pt x="2859" y="10388"/>
                    <a:pt x="4143" y="11325"/>
                  </a:cubicBezTo>
                  <a:close/>
                  <a:moveTo>
                    <a:pt x="6262" y="16498"/>
                  </a:moveTo>
                  <a:lnTo>
                    <a:pt x="9695" y="15663"/>
                  </a:lnTo>
                  <a:lnTo>
                    <a:pt x="6262" y="15663"/>
                  </a:lnTo>
                  <a:close/>
                  <a:moveTo>
                    <a:pt x="13417" y="16133"/>
                  </a:moveTo>
                  <a:lnTo>
                    <a:pt x="6262" y="17873"/>
                  </a:lnTo>
                  <a:lnTo>
                    <a:pt x="6262" y="18111"/>
                  </a:lnTo>
                  <a:cubicBezTo>
                    <a:pt x="6260" y="18336"/>
                    <a:pt x="6448" y="18538"/>
                    <a:pt x="6735" y="18621"/>
                  </a:cubicBezTo>
                  <a:lnTo>
                    <a:pt x="9839" y="19527"/>
                  </a:lnTo>
                  <a:lnTo>
                    <a:pt x="12943" y="18621"/>
                  </a:lnTo>
                  <a:cubicBezTo>
                    <a:pt x="13157" y="18559"/>
                    <a:pt x="13320" y="18429"/>
                    <a:pt x="13384" y="18268"/>
                  </a:cubicBezTo>
                  <a:cubicBezTo>
                    <a:pt x="12893" y="18232"/>
                    <a:pt x="12534" y="17913"/>
                    <a:pt x="12584" y="17554"/>
                  </a:cubicBezTo>
                  <a:cubicBezTo>
                    <a:pt x="12627" y="17236"/>
                    <a:pt x="12980" y="16988"/>
                    <a:pt x="13417" y="16968"/>
                  </a:cubicBezTo>
                  <a:close/>
                  <a:moveTo>
                    <a:pt x="6244" y="4929"/>
                  </a:moveTo>
                  <a:cubicBezTo>
                    <a:pt x="6465" y="4929"/>
                    <a:pt x="6679" y="4869"/>
                    <a:pt x="6843" y="4761"/>
                  </a:cubicBezTo>
                  <a:cubicBezTo>
                    <a:pt x="7665" y="4220"/>
                    <a:pt x="8732" y="3921"/>
                    <a:pt x="9839" y="3921"/>
                  </a:cubicBezTo>
                  <a:cubicBezTo>
                    <a:pt x="10333" y="3921"/>
                    <a:pt x="10734" y="3629"/>
                    <a:pt x="10734" y="3269"/>
                  </a:cubicBezTo>
                  <a:cubicBezTo>
                    <a:pt x="10734" y="2909"/>
                    <a:pt x="10333" y="2617"/>
                    <a:pt x="9839" y="2617"/>
                  </a:cubicBezTo>
                  <a:cubicBezTo>
                    <a:pt x="8290" y="2615"/>
                    <a:pt x="6795" y="3034"/>
                    <a:pt x="5645" y="3791"/>
                  </a:cubicBezTo>
                  <a:cubicBezTo>
                    <a:pt x="5279" y="4032"/>
                    <a:pt x="5250" y="4445"/>
                    <a:pt x="5581" y="4712"/>
                  </a:cubicBezTo>
                  <a:cubicBezTo>
                    <a:pt x="5751" y="4849"/>
                    <a:pt x="5991" y="4927"/>
                    <a:pt x="6244" y="4927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 algn="l" defTabSz="650240">
                <a:defRPr sz="12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386" name="Text Placeholder"/>
            <p:cNvSpPr/>
            <p:nvPr/>
          </p:nvSpPr>
          <p:spPr>
            <a:xfrm>
              <a:off x="7052878" y="5582522"/>
              <a:ext cx="2689361" cy="3624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Text Placeholder</a:t>
              </a:r>
            </a:p>
          </p:txBody>
        </p:sp>
        <p:sp>
          <p:nvSpPr>
            <p:cNvPr id="387" name="Lorem Ipsum is simply dummy text of the printing and typesetting industry. Lorem Ipsum has been the industry's standard dummy text ever since the 1500s, when an unknown printer took a galley of type and scrambled it to make a type specimen book. It has survived not only five"/>
            <p:cNvSpPr/>
            <p:nvPr/>
          </p:nvSpPr>
          <p:spPr>
            <a:xfrm>
              <a:off x="7067644" y="5989277"/>
              <a:ext cx="4364467" cy="15320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</a:t>
              </a:r>
            </a:p>
          </p:txBody>
        </p:sp>
        <p:grpSp>
          <p:nvGrpSpPr>
            <p:cNvPr id="19" name="Group">
              <a:extLst>
                <a:ext uri="{FF2B5EF4-FFF2-40B4-BE49-F238E27FC236}">
                  <a16:creationId xmlns:a16="http://schemas.microsoft.com/office/drawing/2014/main" id="{33628C3F-5367-9C4F-B643-20FE32AEB1DC}"/>
                </a:ext>
              </a:extLst>
            </p:cNvPr>
            <p:cNvGrpSpPr/>
            <p:nvPr/>
          </p:nvGrpSpPr>
          <p:grpSpPr>
            <a:xfrm>
              <a:off x="9674102" y="787768"/>
              <a:ext cx="2494349" cy="472983"/>
              <a:chOff x="0" y="0"/>
              <a:chExt cx="2494348" cy="472980"/>
            </a:xfrm>
          </p:grpSpPr>
          <p:sp>
            <p:nvSpPr>
              <p:cNvPr id="20" name="Template by HiSlide.io">
                <a:extLst>
                  <a:ext uri="{FF2B5EF4-FFF2-40B4-BE49-F238E27FC236}">
                    <a16:creationId xmlns:a16="http://schemas.microsoft.com/office/drawing/2014/main" id="{49496D86-9D25-6D4E-AAA9-CDE78F7693A6}"/>
                  </a:ext>
                </a:extLst>
              </p:cNvPr>
              <p:cNvSpPr/>
              <p:nvPr/>
            </p:nvSpPr>
            <p:spPr>
              <a:xfrm>
                <a:off x="0" y="0"/>
                <a:ext cx="2494348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3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21" name="PowerPoint - Keynote - Google Slides">
                <a:extLst>
                  <a:ext uri="{FF2B5EF4-FFF2-40B4-BE49-F238E27FC236}">
                    <a16:creationId xmlns:a16="http://schemas.microsoft.com/office/drawing/2014/main" id="{AFA629D4-98F7-8741-881B-EFED1F4B3BE7}"/>
                  </a:ext>
                </a:extLst>
              </p:cNvPr>
              <p:cNvSpPr/>
              <p:nvPr/>
            </p:nvSpPr>
            <p:spPr>
              <a:xfrm>
                <a:off x="100800" y="310544"/>
                <a:ext cx="2380580" cy="162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127</Words>
  <Application>Microsoft Macintosh PowerPoint</Application>
  <PresentationFormat>Custom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Barlow Bold</vt:lpstr>
      <vt:lpstr>Barlow Medium</vt:lpstr>
      <vt:lpstr>Barlow Regular</vt:lpstr>
      <vt:lpstr>Calibri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11</cp:revision>
  <dcterms:modified xsi:type="dcterms:W3CDTF">2020-03-12T11:56:49Z</dcterms:modified>
</cp:coreProperties>
</file>