
<file path=[Content_Types].xml><?xml version="1.0" encoding="utf-8"?>
<Types xmlns="http://schemas.openxmlformats.org/package/2006/content-types"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charts/chart8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283" r:id="rId2"/>
  </p:sldIdLst>
  <p:sldSz cx="13004800" cy="97536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2286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4572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6858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9144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11430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13716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16002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18288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CECE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3175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3175" cap="flat">
              <a:noFill/>
              <a:miter lim="400000"/>
            </a:ln>
          </a:insideV>
        </a:tcBdr>
        <a:fill>
          <a:solidFill>
            <a:schemeClr val="accent1">
              <a:lumOff val="-13575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3175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3175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3175" cap="flat">
              <a:noFill/>
              <a:miter lim="400000"/>
            </a:ln>
          </a:bottom>
          <a:insideH>
            <a:ln w="3175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114395"/>
              <a:lumOff val="-24975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B8B8B8"/>
              </a:solidFill>
              <a:prstDash val="solid"/>
              <a:miter lim="400000"/>
            </a:ln>
          </a:left>
          <a:right>
            <a:ln w="3175" cap="flat">
              <a:solidFill>
                <a:srgbClr val="B8B8B8"/>
              </a:solidFill>
              <a:prstDash val="solid"/>
              <a:miter lim="400000"/>
            </a:ln>
          </a:right>
          <a:top>
            <a:ln w="3175" cap="flat">
              <a:solidFill>
                <a:srgbClr val="B8B8B8"/>
              </a:solidFill>
              <a:prstDash val="solid"/>
              <a:miter lim="400000"/>
            </a:ln>
          </a:top>
          <a:bottom>
            <a:ln w="3175" cap="flat">
              <a:solidFill>
                <a:srgbClr val="B8B8B8"/>
              </a:solidFill>
              <a:prstDash val="solid"/>
              <a:miter lim="400000"/>
            </a:ln>
          </a:bottom>
          <a:insideH>
            <a:ln w="3175" cap="flat">
              <a:solidFill>
                <a:srgbClr val="B8B8B8"/>
              </a:solidFill>
              <a:prstDash val="solid"/>
              <a:miter lim="400000"/>
            </a:ln>
          </a:insideH>
          <a:insideV>
            <a:ln w="3175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606060"/>
              </a:solidFill>
              <a:prstDash val="solid"/>
              <a:miter lim="400000"/>
            </a:ln>
          </a:left>
          <a:right>
            <a:ln w="3175" cap="flat">
              <a:solidFill>
                <a:srgbClr val="606060"/>
              </a:solidFill>
              <a:prstDash val="solid"/>
              <a:miter lim="400000"/>
            </a:ln>
          </a:right>
          <a:top>
            <a:ln w="3175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606060"/>
              </a:solidFill>
              <a:prstDash val="solid"/>
              <a:miter lim="400000"/>
            </a:ln>
          </a:insideH>
          <a:insideV>
            <a:ln w="3175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362282"/>
              <a:satOff val="31803"/>
              <a:lumOff val="-18242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606060"/>
              </a:solidFill>
              <a:prstDash val="solid"/>
              <a:miter lim="400000"/>
            </a:ln>
          </a:left>
          <a:right>
            <a:ln w="3175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606060"/>
              </a:solidFill>
              <a:prstDash val="solid"/>
              <a:miter lim="400000"/>
            </a:ln>
          </a:insideH>
          <a:insideV>
            <a:ln w="3175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929292"/>
              </a:solidFill>
              <a:prstDash val="solid"/>
              <a:miter lim="400000"/>
            </a:ln>
          </a:left>
          <a:right>
            <a:ln w="3175" cap="flat">
              <a:solidFill>
                <a:srgbClr val="929292"/>
              </a:solidFill>
              <a:prstDash val="solid"/>
              <a:miter lim="400000"/>
            </a:ln>
          </a:right>
          <a:top>
            <a:ln w="3175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929292"/>
              </a:solidFill>
              <a:prstDash val="solid"/>
              <a:miter lim="400000"/>
            </a:ln>
          </a:insideH>
          <a:insideV>
            <a:ln w="3175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rgbClr val="EDEADD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9BA00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ADBDA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146070"/>
              <a:satOff val="-10048"/>
              <a:lumOff val="-30626"/>
            </a:schemeClr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B5B5C1"/>
          </a:solidFill>
        </a:fill>
      </a:tcStyle>
    </a:wholeTbl>
    <a:band2H>
      <a:tcTxStyle/>
      <a:tcStyle>
        <a:tcBdr/>
        <a:fill>
          <a:solidFill>
            <a:srgbClr val="9A9AA5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3175" cap="flat">
              <a:solidFill>
                <a:srgbClr val="000000"/>
              </a:solidFill>
              <a:prstDash val="solid"/>
              <a:miter lim="400000"/>
            </a:ln>
          </a:right>
          <a:top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3175" cap="flat">
              <a:solidFill>
                <a:srgbClr val="000000"/>
              </a:solidFill>
              <a:prstDash val="solid"/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605"/>
    <p:restoredTop sz="94694"/>
  </p:normalViewPr>
  <p:slideViewPr>
    <p:cSldViewPr snapToGrid="0" snapToObjects="1">
      <p:cViewPr varScale="1">
        <p:scale>
          <a:sx n="85" d="100"/>
          <a:sy n="85" d="100"/>
        </p:scale>
        <p:origin x="2040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110" d="100"/>
          <a:sy n="110" d="100"/>
        </p:scale>
        <p:origin x="3768" y="1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5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6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7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1"/>
  <c:lang val="en-GB"/>
  <c:roundedCorners val="0"/>
  <c:style val="2"/>
  <c:chart>
    <c:autoTitleDeleted val="1"/>
    <c:plotArea>
      <c:layout>
        <c:manualLayout>
          <c:layoutTarget val="inner"/>
          <c:xMode val="edge"/>
          <c:yMode val="edge"/>
          <c:x val="5.0000000000000001E-3"/>
          <c:y val="5.0000000000000001E-3"/>
          <c:w val="0.99"/>
          <c:h val="0.98750000000000004"/>
        </c:manualLayout>
      </c:layout>
      <c:pieChart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Region 1</c:v>
                </c:pt>
              </c:strCache>
            </c:strRef>
          </c:tx>
          <c:spPr>
            <a:solidFill>
              <a:srgbClr val="F7CF5F"/>
            </a:solidFill>
            <a:ln w="12700" cap="flat">
              <a:noFill/>
              <a:miter lim="400000"/>
            </a:ln>
            <a:effectLst/>
          </c:spPr>
          <c:dPt>
            <c:idx val="0"/>
            <c:bubble3D val="0"/>
            <c:spPr>
              <a:solidFill>
                <a:schemeClr val="accent1"/>
              </a:solidFill>
              <a:ln w="12700" cap="flat">
                <a:noFill/>
                <a:miter lim="400000"/>
              </a:ln>
              <a:effectLst/>
            </c:spPr>
            <c:extLst>
              <c:ext xmlns:c16="http://schemas.microsoft.com/office/drawing/2014/chart" uri="{C3380CC4-5D6E-409C-BE32-E72D297353CC}">
                <c16:uniqueId val="{00000001-059A-2E49-9607-0E1B83B42839}"/>
              </c:ext>
            </c:extLst>
          </c:dPt>
          <c:dPt>
            <c:idx val="1"/>
            <c:bubble3D val="0"/>
            <c:spPr>
              <a:solidFill>
                <a:schemeClr val="accent1">
                  <a:lumMod val="40000"/>
                  <a:lumOff val="60000"/>
                </a:schemeClr>
              </a:solidFill>
              <a:ln w="12700" cap="flat">
                <a:noFill/>
                <a:miter lim="400000"/>
              </a:ln>
              <a:effectLst/>
            </c:spPr>
            <c:extLst>
              <c:ext xmlns:c16="http://schemas.microsoft.com/office/drawing/2014/chart" uri="{C3380CC4-5D6E-409C-BE32-E72D297353CC}">
                <c16:uniqueId val="{00000003-059A-2E49-9607-0E1B83B42839}"/>
              </c:ext>
            </c:extLst>
          </c:dPt>
          <c:cat>
            <c:strRef>
              <c:f>Sheet1!$B$1:$C$1</c:f>
              <c:strCache>
                <c:ptCount val="2"/>
                <c:pt idx="0">
                  <c:v>April</c:v>
                </c:pt>
                <c:pt idx="1">
                  <c:v>May</c:v>
                </c:pt>
              </c:strCache>
            </c:strRef>
          </c:cat>
          <c:val>
            <c:numRef>
              <c:f>Sheet1!$B$2:$C$2</c:f>
              <c:numCache>
                <c:formatCode>General</c:formatCode>
                <c:ptCount val="2"/>
                <c:pt idx="0">
                  <c:v>20</c:v>
                </c:pt>
                <c:pt idx="1">
                  <c:v>76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059A-2E49-9607-0E1B83B4283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 w="12700" cap="flat">
          <a:noFill/>
          <a:miter lim="400000"/>
        </a:ln>
        <a:effectLst/>
      </c:spPr>
    </c:plotArea>
    <c:plotVisOnly val="1"/>
    <c:dispBlanksAs val="gap"/>
    <c:showDLblsOverMax val="1"/>
  </c:chart>
  <c:spPr>
    <a:noFill/>
    <a:ln>
      <a:noFill/>
    </a:ln>
    <a:effectLst/>
  </c:sp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1"/>
  <c:lang val="en-GB"/>
  <c:roundedCorners val="0"/>
  <c:style val="2"/>
  <c:chart>
    <c:autoTitleDeleted val="1"/>
    <c:plotArea>
      <c:layout>
        <c:manualLayout>
          <c:layoutTarget val="inner"/>
          <c:xMode val="edge"/>
          <c:yMode val="edge"/>
          <c:x val="5.0000000000000001E-3"/>
          <c:y val="5.0000000000000001E-3"/>
          <c:w val="0.99"/>
          <c:h val="0.98750000000000004"/>
        </c:manualLayout>
      </c:layout>
      <c:pieChart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Region 1</c:v>
                </c:pt>
              </c:strCache>
            </c:strRef>
          </c:tx>
          <c:spPr>
            <a:solidFill>
              <a:srgbClr val="EB7D76"/>
            </a:solidFill>
            <a:ln w="12700" cap="flat">
              <a:noFill/>
              <a:miter lim="400000"/>
            </a:ln>
            <a:effectLst/>
          </c:spPr>
          <c:dPt>
            <c:idx val="0"/>
            <c:bubble3D val="0"/>
            <c:spPr>
              <a:solidFill>
                <a:schemeClr val="accent2"/>
              </a:solidFill>
              <a:ln w="12700" cap="flat">
                <a:noFill/>
                <a:miter lim="400000"/>
              </a:ln>
              <a:effectLst/>
            </c:spPr>
            <c:extLst>
              <c:ext xmlns:c16="http://schemas.microsoft.com/office/drawing/2014/chart" uri="{C3380CC4-5D6E-409C-BE32-E72D297353CC}">
                <c16:uniqueId val="{00000001-5D36-824B-9430-7F48C9169678}"/>
              </c:ext>
            </c:extLst>
          </c:dPt>
          <c:dPt>
            <c:idx val="1"/>
            <c:bubble3D val="0"/>
            <c:spPr>
              <a:solidFill>
                <a:schemeClr val="accent2">
                  <a:lumMod val="40000"/>
                  <a:lumOff val="60000"/>
                </a:schemeClr>
              </a:solidFill>
              <a:ln w="12700" cap="flat">
                <a:noFill/>
                <a:miter lim="400000"/>
              </a:ln>
              <a:effectLst/>
            </c:spPr>
            <c:extLst>
              <c:ext xmlns:c16="http://schemas.microsoft.com/office/drawing/2014/chart" uri="{C3380CC4-5D6E-409C-BE32-E72D297353CC}">
                <c16:uniqueId val="{00000003-5D36-824B-9430-7F48C9169678}"/>
              </c:ext>
            </c:extLst>
          </c:dPt>
          <c:cat>
            <c:strRef>
              <c:f>Sheet1!$B$1:$C$1</c:f>
              <c:strCache>
                <c:ptCount val="2"/>
                <c:pt idx="0">
                  <c:v>April</c:v>
                </c:pt>
                <c:pt idx="1">
                  <c:v>May</c:v>
                </c:pt>
              </c:strCache>
            </c:strRef>
          </c:cat>
          <c:val>
            <c:numRef>
              <c:f>Sheet1!$B$2:$C$2</c:f>
              <c:numCache>
                <c:formatCode>General</c:formatCode>
                <c:ptCount val="2"/>
                <c:pt idx="0">
                  <c:v>30</c:v>
                </c:pt>
                <c:pt idx="1">
                  <c:v>76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5D36-824B-9430-7F48C916967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 w="12700" cap="flat">
          <a:noFill/>
          <a:miter lim="400000"/>
        </a:ln>
        <a:effectLst/>
      </c:spPr>
    </c:plotArea>
    <c:plotVisOnly val="1"/>
    <c:dispBlanksAs val="gap"/>
    <c:showDLblsOverMax val="1"/>
  </c:chart>
  <c:spPr>
    <a:noFill/>
    <a:ln>
      <a:noFill/>
    </a:ln>
    <a:effectLst/>
  </c:sp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1"/>
  <c:lang val="en-GB"/>
  <c:roundedCorners val="0"/>
  <c:style val="2"/>
  <c:chart>
    <c:autoTitleDeleted val="1"/>
    <c:plotArea>
      <c:layout>
        <c:manualLayout>
          <c:layoutTarget val="inner"/>
          <c:xMode val="edge"/>
          <c:yMode val="edge"/>
          <c:x val="5.0000000000000001E-3"/>
          <c:y val="5.0000000000000001E-3"/>
          <c:w val="0.99"/>
          <c:h val="0.98750000000000004"/>
        </c:manualLayout>
      </c:layout>
      <c:pieChart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Region 1</c:v>
                </c:pt>
              </c:strCache>
            </c:strRef>
          </c:tx>
          <c:spPr>
            <a:solidFill>
              <a:srgbClr val="4D97ED"/>
            </a:solidFill>
            <a:ln w="12700" cap="flat">
              <a:noFill/>
              <a:miter lim="400000"/>
            </a:ln>
            <a:effectLst/>
          </c:spPr>
          <c:dPt>
            <c:idx val="0"/>
            <c:bubble3D val="0"/>
            <c:spPr>
              <a:solidFill>
                <a:schemeClr val="accent3"/>
              </a:solidFill>
              <a:ln w="12700" cap="flat">
                <a:noFill/>
                <a:miter lim="400000"/>
              </a:ln>
              <a:effectLst/>
            </c:spPr>
            <c:extLst>
              <c:ext xmlns:c16="http://schemas.microsoft.com/office/drawing/2014/chart" uri="{C3380CC4-5D6E-409C-BE32-E72D297353CC}">
                <c16:uniqueId val="{00000001-72F1-6747-8E80-A4BDAAD45C68}"/>
              </c:ext>
            </c:extLst>
          </c:dPt>
          <c:dPt>
            <c:idx val="1"/>
            <c:bubble3D val="0"/>
            <c:spPr>
              <a:solidFill>
                <a:schemeClr val="accent3">
                  <a:lumMod val="40000"/>
                  <a:lumOff val="60000"/>
                </a:schemeClr>
              </a:solidFill>
              <a:ln w="12700" cap="flat">
                <a:noFill/>
                <a:miter lim="400000"/>
              </a:ln>
              <a:effectLst/>
            </c:spPr>
            <c:extLst>
              <c:ext xmlns:c16="http://schemas.microsoft.com/office/drawing/2014/chart" uri="{C3380CC4-5D6E-409C-BE32-E72D297353CC}">
                <c16:uniqueId val="{00000003-72F1-6747-8E80-A4BDAAD45C68}"/>
              </c:ext>
            </c:extLst>
          </c:dPt>
          <c:cat>
            <c:strRef>
              <c:f>Sheet1!$B$1:$C$1</c:f>
              <c:strCache>
                <c:ptCount val="2"/>
                <c:pt idx="0">
                  <c:v>April</c:v>
                </c:pt>
                <c:pt idx="1">
                  <c:v>May</c:v>
                </c:pt>
              </c:strCache>
            </c:strRef>
          </c:cat>
          <c:val>
            <c:numRef>
              <c:f>Sheet1!$B$2:$C$2</c:f>
              <c:numCache>
                <c:formatCode>General</c:formatCode>
                <c:ptCount val="2"/>
                <c:pt idx="0">
                  <c:v>50</c:v>
                </c:pt>
                <c:pt idx="1">
                  <c:v>76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72F1-6747-8E80-A4BDAAD45C6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 w="12700" cap="flat">
          <a:noFill/>
          <a:miter lim="400000"/>
        </a:ln>
        <a:effectLst/>
      </c:spPr>
    </c:plotArea>
    <c:plotVisOnly val="1"/>
    <c:dispBlanksAs val="gap"/>
    <c:showDLblsOverMax val="1"/>
  </c:chart>
  <c:spPr>
    <a:noFill/>
    <a:ln>
      <a:noFill/>
    </a:ln>
    <a:effectLst/>
  </c:sp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1"/>
  <c:lang val="en-GB"/>
  <c:roundedCorners val="0"/>
  <c:style val="2"/>
  <c:chart>
    <c:autoTitleDeleted val="1"/>
    <c:plotArea>
      <c:layout>
        <c:manualLayout>
          <c:layoutTarget val="inner"/>
          <c:xMode val="edge"/>
          <c:yMode val="edge"/>
          <c:x val="5.0000000000000001E-3"/>
          <c:y val="5.0000000000000001E-3"/>
          <c:w val="0.99"/>
          <c:h val="0.98750000000000004"/>
        </c:manualLayout>
      </c:layout>
      <c:pieChart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Region 1</c:v>
                </c:pt>
              </c:strCache>
            </c:strRef>
          </c:tx>
          <c:spPr>
            <a:solidFill>
              <a:srgbClr val="894D82"/>
            </a:solidFill>
            <a:ln w="12700" cap="flat">
              <a:noFill/>
              <a:miter lim="400000"/>
            </a:ln>
            <a:effectLst/>
          </c:spPr>
          <c:dPt>
            <c:idx val="0"/>
            <c:bubble3D val="0"/>
            <c:spPr>
              <a:solidFill>
                <a:schemeClr val="accent4"/>
              </a:solidFill>
              <a:ln w="12700" cap="flat">
                <a:noFill/>
                <a:miter lim="400000"/>
              </a:ln>
              <a:effectLst/>
            </c:spPr>
            <c:extLst>
              <c:ext xmlns:c16="http://schemas.microsoft.com/office/drawing/2014/chart" uri="{C3380CC4-5D6E-409C-BE32-E72D297353CC}">
                <c16:uniqueId val="{00000001-7324-7A4B-90CB-6D108F6D14FE}"/>
              </c:ext>
            </c:extLst>
          </c:dPt>
          <c:dPt>
            <c:idx val="1"/>
            <c:bubble3D val="0"/>
            <c:spPr>
              <a:solidFill>
                <a:schemeClr val="accent4">
                  <a:lumMod val="40000"/>
                  <a:lumOff val="60000"/>
                </a:schemeClr>
              </a:solidFill>
              <a:ln w="12700" cap="flat">
                <a:noFill/>
                <a:miter lim="400000"/>
              </a:ln>
              <a:effectLst/>
            </c:spPr>
            <c:extLst>
              <c:ext xmlns:c16="http://schemas.microsoft.com/office/drawing/2014/chart" uri="{C3380CC4-5D6E-409C-BE32-E72D297353CC}">
                <c16:uniqueId val="{00000003-7324-7A4B-90CB-6D108F6D14FE}"/>
              </c:ext>
            </c:extLst>
          </c:dPt>
          <c:cat>
            <c:strRef>
              <c:f>Sheet1!$B$1:$C$1</c:f>
              <c:strCache>
                <c:ptCount val="2"/>
                <c:pt idx="0">
                  <c:v>April</c:v>
                </c:pt>
                <c:pt idx="1">
                  <c:v>May</c:v>
                </c:pt>
              </c:strCache>
            </c:strRef>
          </c:cat>
          <c:val>
            <c:numRef>
              <c:f>Sheet1!$B$2:$C$2</c:f>
              <c:numCache>
                <c:formatCode>General</c:formatCode>
                <c:ptCount val="2"/>
                <c:pt idx="0">
                  <c:v>80</c:v>
                </c:pt>
                <c:pt idx="1">
                  <c:v>76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7324-7A4B-90CB-6D108F6D14F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 w="12700" cap="flat">
          <a:noFill/>
          <a:miter lim="400000"/>
        </a:ln>
        <a:effectLst/>
      </c:spPr>
    </c:plotArea>
    <c:plotVisOnly val="1"/>
    <c:dispBlanksAs val="gap"/>
    <c:showDLblsOverMax val="1"/>
  </c:chart>
  <c:spPr>
    <a:noFill/>
    <a:ln>
      <a:noFill/>
    </a:ln>
    <a:effectLst/>
  </c:sp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1"/>
  <c:lang val="en-GB"/>
  <c:roundedCorners val="0"/>
  <c:style val="2"/>
  <c:chart>
    <c:autoTitleDeleted val="1"/>
    <c:plotArea>
      <c:layout>
        <c:manualLayout>
          <c:layoutTarget val="inner"/>
          <c:xMode val="edge"/>
          <c:yMode val="edge"/>
          <c:x val="5.0000000000000001E-3"/>
          <c:y val="5.0000000000000001E-3"/>
          <c:w val="0.99"/>
          <c:h val="0.98750000000000004"/>
        </c:manualLayout>
      </c:layout>
      <c:pieChart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Region 1</c:v>
                </c:pt>
              </c:strCache>
            </c:strRef>
          </c:tx>
          <c:spPr>
            <a:solidFill>
              <a:srgbClr val="F7CF5F"/>
            </a:solidFill>
            <a:ln w="12700" cap="flat">
              <a:noFill/>
              <a:miter lim="400000"/>
            </a:ln>
            <a:effectLst/>
          </c:spPr>
          <c:dPt>
            <c:idx val="0"/>
            <c:bubble3D val="0"/>
            <c:spPr>
              <a:solidFill>
                <a:schemeClr val="accent1"/>
              </a:solidFill>
              <a:ln w="12700" cap="flat">
                <a:noFill/>
                <a:miter lim="400000"/>
              </a:ln>
              <a:effectLst/>
            </c:spPr>
            <c:extLst>
              <c:ext xmlns:c16="http://schemas.microsoft.com/office/drawing/2014/chart" uri="{C3380CC4-5D6E-409C-BE32-E72D297353CC}">
                <c16:uniqueId val="{00000001-2F4F-3B4E-B3AE-DC6D7C686018}"/>
              </c:ext>
            </c:extLst>
          </c:dPt>
          <c:dPt>
            <c:idx val="1"/>
            <c:bubble3D val="0"/>
            <c:spPr>
              <a:solidFill>
                <a:schemeClr val="accent1">
                  <a:lumMod val="40000"/>
                  <a:lumOff val="60000"/>
                </a:schemeClr>
              </a:solidFill>
              <a:ln w="12700" cap="flat">
                <a:noFill/>
                <a:miter lim="400000"/>
              </a:ln>
              <a:effectLst/>
            </c:spPr>
            <c:extLst>
              <c:ext xmlns:c16="http://schemas.microsoft.com/office/drawing/2014/chart" uri="{C3380CC4-5D6E-409C-BE32-E72D297353CC}">
                <c16:uniqueId val="{00000003-2F4F-3B4E-B3AE-DC6D7C686018}"/>
              </c:ext>
            </c:extLst>
          </c:dPt>
          <c:cat>
            <c:strRef>
              <c:f>Sheet1!$B$1:$C$1</c:f>
              <c:strCache>
                <c:ptCount val="2"/>
                <c:pt idx="0">
                  <c:v>April</c:v>
                </c:pt>
                <c:pt idx="1">
                  <c:v>May</c:v>
                </c:pt>
              </c:strCache>
            </c:strRef>
          </c:cat>
          <c:val>
            <c:numRef>
              <c:f>Sheet1!$B$2:$C$2</c:f>
              <c:numCache>
                <c:formatCode>General</c:formatCode>
                <c:ptCount val="2"/>
                <c:pt idx="0">
                  <c:v>20</c:v>
                </c:pt>
                <c:pt idx="1">
                  <c:v>76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2F4F-3B4E-B3AE-DC6D7C68601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 w="12700" cap="flat">
          <a:noFill/>
          <a:miter lim="400000"/>
        </a:ln>
        <a:effectLst/>
      </c:spPr>
    </c:plotArea>
    <c:plotVisOnly val="1"/>
    <c:dispBlanksAs val="gap"/>
    <c:showDLblsOverMax val="1"/>
  </c:chart>
  <c:spPr>
    <a:noFill/>
    <a:ln>
      <a:noFill/>
    </a:ln>
    <a:effectLst/>
  </c:sp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1"/>
  <c:lang val="en-GB"/>
  <c:roundedCorners val="0"/>
  <c:style val="2"/>
  <c:chart>
    <c:autoTitleDeleted val="1"/>
    <c:plotArea>
      <c:layout>
        <c:manualLayout>
          <c:layoutTarget val="inner"/>
          <c:xMode val="edge"/>
          <c:yMode val="edge"/>
          <c:x val="5.0000000000000001E-3"/>
          <c:y val="5.0000000000000001E-3"/>
          <c:w val="0.99"/>
          <c:h val="0.98750000000000004"/>
        </c:manualLayout>
      </c:layout>
      <c:pieChart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Region 1</c:v>
                </c:pt>
              </c:strCache>
            </c:strRef>
          </c:tx>
          <c:spPr>
            <a:solidFill>
              <a:srgbClr val="EB7D76"/>
            </a:solidFill>
            <a:ln w="12700" cap="flat">
              <a:noFill/>
              <a:miter lim="400000"/>
            </a:ln>
            <a:effectLst/>
          </c:spPr>
          <c:dPt>
            <c:idx val="0"/>
            <c:bubble3D val="0"/>
            <c:spPr>
              <a:solidFill>
                <a:schemeClr val="accent2"/>
              </a:solidFill>
              <a:ln w="12700" cap="flat">
                <a:noFill/>
                <a:miter lim="400000"/>
              </a:ln>
              <a:effectLst/>
            </c:spPr>
            <c:extLst>
              <c:ext xmlns:c16="http://schemas.microsoft.com/office/drawing/2014/chart" uri="{C3380CC4-5D6E-409C-BE32-E72D297353CC}">
                <c16:uniqueId val="{00000001-1CEB-AC4B-93ED-33EC0F6E54B5}"/>
              </c:ext>
            </c:extLst>
          </c:dPt>
          <c:dPt>
            <c:idx val="1"/>
            <c:bubble3D val="0"/>
            <c:spPr>
              <a:solidFill>
                <a:schemeClr val="accent2">
                  <a:lumMod val="40000"/>
                  <a:lumOff val="60000"/>
                </a:schemeClr>
              </a:solidFill>
              <a:ln w="12700" cap="flat">
                <a:noFill/>
                <a:miter lim="400000"/>
              </a:ln>
              <a:effectLst/>
            </c:spPr>
            <c:extLst>
              <c:ext xmlns:c16="http://schemas.microsoft.com/office/drawing/2014/chart" uri="{C3380CC4-5D6E-409C-BE32-E72D297353CC}">
                <c16:uniqueId val="{00000003-1CEB-AC4B-93ED-33EC0F6E54B5}"/>
              </c:ext>
            </c:extLst>
          </c:dPt>
          <c:cat>
            <c:strRef>
              <c:f>Sheet1!$B$1:$C$1</c:f>
              <c:strCache>
                <c:ptCount val="2"/>
                <c:pt idx="0">
                  <c:v>April</c:v>
                </c:pt>
                <c:pt idx="1">
                  <c:v>May</c:v>
                </c:pt>
              </c:strCache>
            </c:strRef>
          </c:cat>
          <c:val>
            <c:numRef>
              <c:f>Sheet1!$B$2:$C$2</c:f>
              <c:numCache>
                <c:formatCode>General</c:formatCode>
                <c:ptCount val="2"/>
                <c:pt idx="0">
                  <c:v>30</c:v>
                </c:pt>
                <c:pt idx="1">
                  <c:v>76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1CEB-AC4B-93ED-33EC0F6E54B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 w="12700" cap="flat">
          <a:noFill/>
          <a:miter lim="400000"/>
        </a:ln>
        <a:effectLst/>
      </c:spPr>
    </c:plotArea>
    <c:plotVisOnly val="1"/>
    <c:dispBlanksAs val="gap"/>
    <c:showDLblsOverMax val="1"/>
  </c:chart>
  <c:spPr>
    <a:noFill/>
    <a:ln>
      <a:noFill/>
    </a:ln>
    <a:effectLst/>
  </c:sp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1"/>
  <c:lang val="en-GB"/>
  <c:roundedCorners val="0"/>
  <c:style val="2"/>
  <c:chart>
    <c:autoTitleDeleted val="1"/>
    <c:plotArea>
      <c:layout>
        <c:manualLayout>
          <c:layoutTarget val="inner"/>
          <c:xMode val="edge"/>
          <c:yMode val="edge"/>
          <c:x val="5.0000000000000001E-3"/>
          <c:y val="5.0000000000000001E-3"/>
          <c:w val="0.99"/>
          <c:h val="0.98750000000000004"/>
        </c:manualLayout>
      </c:layout>
      <c:pieChart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Region 1</c:v>
                </c:pt>
              </c:strCache>
            </c:strRef>
          </c:tx>
          <c:spPr>
            <a:solidFill>
              <a:srgbClr val="4D97ED"/>
            </a:solidFill>
            <a:ln w="12700" cap="flat">
              <a:noFill/>
              <a:miter lim="400000"/>
            </a:ln>
            <a:effectLst/>
          </c:spPr>
          <c:dPt>
            <c:idx val="0"/>
            <c:bubble3D val="0"/>
            <c:spPr>
              <a:solidFill>
                <a:schemeClr val="accent3"/>
              </a:solidFill>
              <a:ln w="12700" cap="flat">
                <a:noFill/>
                <a:miter lim="400000"/>
              </a:ln>
              <a:effectLst/>
            </c:spPr>
            <c:extLst>
              <c:ext xmlns:c16="http://schemas.microsoft.com/office/drawing/2014/chart" uri="{C3380CC4-5D6E-409C-BE32-E72D297353CC}">
                <c16:uniqueId val="{00000001-D78D-AF40-9D7A-4039137B5F17}"/>
              </c:ext>
            </c:extLst>
          </c:dPt>
          <c:dPt>
            <c:idx val="1"/>
            <c:bubble3D val="0"/>
            <c:spPr>
              <a:solidFill>
                <a:schemeClr val="accent3">
                  <a:lumMod val="40000"/>
                  <a:lumOff val="60000"/>
                </a:schemeClr>
              </a:solidFill>
              <a:ln w="12700" cap="flat">
                <a:noFill/>
                <a:miter lim="400000"/>
              </a:ln>
              <a:effectLst/>
            </c:spPr>
            <c:extLst>
              <c:ext xmlns:c16="http://schemas.microsoft.com/office/drawing/2014/chart" uri="{C3380CC4-5D6E-409C-BE32-E72D297353CC}">
                <c16:uniqueId val="{00000003-D78D-AF40-9D7A-4039137B5F17}"/>
              </c:ext>
            </c:extLst>
          </c:dPt>
          <c:cat>
            <c:strRef>
              <c:f>Sheet1!$B$1:$C$1</c:f>
              <c:strCache>
                <c:ptCount val="2"/>
                <c:pt idx="0">
                  <c:v>April</c:v>
                </c:pt>
                <c:pt idx="1">
                  <c:v>May</c:v>
                </c:pt>
              </c:strCache>
            </c:strRef>
          </c:cat>
          <c:val>
            <c:numRef>
              <c:f>Sheet1!$B$2:$C$2</c:f>
              <c:numCache>
                <c:formatCode>General</c:formatCode>
                <c:ptCount val="2"/>
                <c:pt idx="0">
                  <c:v>50</c:v>
                </c:pt>
                <c:pt idx="1">
                  <c:v>76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D78D-AF40-9D7A-4039137B5F1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 w="12700" cap="flat">
          <a:noFill/>
          <a:miter lim="400000"/>
        </a:ln>
        <a:effectLst/>
      </c:spPr>
    </c:plotArea>
    <c:plotVisOnly val="1"/>
    <c:dispBlanksAs val="gap"/>
    <c:showDLblsOverMax val="1"/>
  </c:chart>
  <c:spPr>
    <a:noFill/>
    <a:ln>
      <a:noFill/>
    </a:ln>
    <a:effectLst/>
  </c:spPr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1"/>
  <c:lang val="en-GB"/>
  <c:roundedCorners val="0"/>
  <c:style val="2"/>
  <c:chart>
    <c:autoTitleDeleted val="1"/>
    <c:plotArea>
      <c:layout>
        <c:manualLayout>
          <c:layoutTarget val="inner"/>
          <c:xMode val="edge"/>
          <c:yMode val="edge"/>
          <c:x val="5.0000000000000001E-3"/>
          <c:y val="5.0000000000000001E-3"/>
          <c:w val="0.99"/>
          <c:h val="0.98750000000000004"/>
        </c:manualLayout>
      </c:layout>
      <c:pieChart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Region 1</c:v>
                </c:pt>
              </c:strCache>
            </c:strRef>
          </c:tx>
          <c:spPr>
            <a:solidFill>
              <a:srgbClr val="894D82"/>
            </a:solidFill>
            <a:ln w="12700" cap="flat">
              <a:noFill/>
              <a:miter lim="400000"/>
            </a:ln>
            <a:effectLst/>
          </c:spPr>
          <c:dPt>
            <c:idx val="0"/>
            <c:bubble3D val="0"/>
            <c:spPr>
              <a:solidFill>
                <a:schemeClr val="accent4"/>
              </a:solidFill>
              <a:ln w="12700" cap="flat">
                <a:noFill/>
                <a:miter lim="400000"/>
              </a:ln>
              <a:effectLst/>
            </c:spPr>
            <c:extLst>
              <c:ext xmlns:c16="http://schemas.microsoft.com/office/drawing/2014/chart" uri="{C3380CC4-5D6E-409C-BE32-E72D297353CC}">
                <c16:uniqueId val="{00000001-8BAB-B94A-8895-27466D0508A0}"/>
              </c:ext>
            </c:extLst>
          </c:dPt>
          <c:dPt>
            <c:idx val="1"/>
            <c:bubble3D val="0"/>
            <c:spPr>
              <a:solidFill>
                <a:schemeClr val="accent4">
                  <a:lumMod val="40000"/>
                  <a:lumOff val="60000"/>
                </a:schemeClr>
              </a:solidFill>
              <a:ln w="12700" cap="flat">
                <a:noFill/>
                <a:miter lim="400000"/>
              </a:ln>
              <a:effectLst/>
            </c:spPr>
            <c:extLst>
              <c:ext xmlns:c16="http://schemas.microsoft.com/office/drawing/2014/chart" uri="{C3380CC4-5D6E-409C-BE32-E72D297353CC}">
                <c16:uniqueId val="{00000003-8BAB-B94A-8895-27466D0508A0}"/>
              </c:ext>
            </c:extLst>
          </c:dPt>
          <c:cat>
            <c:strRef>
              <c:f>Sheet1!$B$1:$C$1</c:f>
              <c:strCache>
                <c:ptCount val="2"/>
                <c:pt idx="0">
                  <c:v>April</c:v>
                </c:pt>
                <c:pt idx="1">
                  <c:v>May</c:v>
                </c:pt>
              </c:strCache>
            </c:strRef>
          </c:cat>
          <c:val>
            <c:numRef>
              <c:f>Sheet1!$B$2:$C$2</c:f>
              <c:numCache>
                <c:formatCode>General</c:formatCode>
                <c:ptCount val="2"/>
                <c:pt idx="0">
                  <c:v>80</c:v>
                </c:pt>
                <c:pt idx="1">
                  <c:v>76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8BAB-B94A-8895-27466D0508A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 w="12700" cap="flat">
          <a:noFill/>
          <a:miter lim="400000"/>
        </a:ln>
        <a:effectLst/>
      </c:spPr>
    </c:plotArea>
    <c:plotVisOnly val="1"/>
    <c:dispBlanksAs val="gap"/>
    <c:showDLblsOverMax val="1"/>
  </c:chart>
  <c:spPr>
    <a:noFill/>
    <a:ln>
      <a:noFill/>
    </a:ln>
    <a:effectLst/>
  </c:spPr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46E78005-2FD1-E943-A104-BAC3CC7D022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FI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BA5A2E3-33CF-5B4E-9E10-2E25A68B0BD2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FI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182E906-187F-494E-AC28-FF836006778C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3342448-CEE9-7D45-AB4F-413F3F747E0D}" type="slidenum">
              <a:rPr lang="en-FI" smtClean="0"/>
              <a:t>‹#›</a:t>
            </a:fld>
            <a:endParaRPr lang="en-FI"/>
          </a:p>
        </p:txBody>
      </p:sp>
    </p:spTree>
    <p:extLst>
      <p:ext uri="{BB962C8B-B14F-4D97-AF65-F5344CB8AC3E}">
        <p14:creationId xmlns:p14="http://schemas.microsoft.com/office/powerpoint/2010/main" val="76148477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17" name="Shape 117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and 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7D9F094-29B3-C142-B492-716D4CAF371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3149600" y="2717800"/>
            <a:ext cx="1257300" cy="1257300"/>
          </a:xfrm>
        </p:spPr>
        <p:txBody>
          <a:bodyPr anchor="ctr">
            <a:normAutofit/>
          </a:bodyPr>
          <a:lstStyle>
            <a:lvl1pPr>
              <a:defRPr sz="1400">
                <a:solidFill>
                  <a:schemeClr val="tx2"/>
                </a:solidFill>
              </a:defRPr>
            </a:lvl1pPr>
          </a:lstStyle>
          <a:p>
            <a:endParaRPr lang="en-FI" dirty="0"/>
          </a:p>
        </p:txBody>
      </p:sp>
      <p:sp>
        <p:nvSpPr>
          <p:cNvPr id="5" name="Picture Placeholder 2">
            <a:extLst>
              <a:ext uri="{FF2B5EF4-FFF2-40B4-BE49-F238E27FC236}">
                <a16:creationId xmlns:a16="http://schemas.microsoft.com/office/drawing/2014/main" id="{C23648F8-59EB-CD4F-ADCB-0513841AFA65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923367" y="2717800"/>
            <a:ext cx="1257300" cy="1257300"/>
          </a:xfrm>
        </p:spPr>
        <p:txBody>
          <a:bodyPr anchor="ctr">
            <a:normAutofit/>
          </a:bodyPr>
          <a:lstStyle>
            <a:lvl1pPr>
              <a:defRPr sz="1400">
                <a:solidFill>
                  <a:schemeClr val="tx2"/>
                </a:solidFill>
              </a:defRPr>
            </a:lvl1pPr>
          </a:lstStyle>
          <a:p>
            <a:endParaRPr lang="en-FI" dirty="0"/>
          </a:p>
        </p:txBody>
      </p:sp>
      <p:sp>
        <p:nvSpPr>
          <p:cNvPr id="6" name="Picture Placeholder 2">
            <a:extLst>
              <a:ext uri="{FF2B5EF4-FFF2-40B4-BE49-F238E27FC236}">
                <a16:creationId xmlns:a16="http://schemas.microsoft.com/office/drawing/2014/main" id="{B12CB842-E840-B446-8AD6-DB06AD8E95CF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697134" y="2717800"/>
            <a:ext cx="1257300" cy="1257300"/>
          </a:xfrm>
        </p:spPr>
        <p:txBody>
          <a:bodyPr anchor="ctr">
            <a:normAutofit/>
          </a:bodyPr>
          <a:lstStyle>
            <a:lvl1pPr>
              <a:defRPr sz="1400">
                <a:solidFill>
                  <a:schemeClr val="tx2"/>
                </a:solidFill>
              </a:defRPr>
            </a:lvl1pPr>
          </a:lstStyle>
          <a:p>
            <a:endParaRPr lang="en-FI" dirty="0"/>
          </a:p>
        </p:txBody>
      </p:sp>
      <p:sp>
        <p:nvSpPr>
          <p:cNvPr id="7" name="Picture Placeholder 2">
            <a:extLst>
              <a:ext uri="{FF2B5EF4-FFF2-40B4-BE49-F238E27FC236}">
                <a16:creationId xmlns:a16="http://schemas.microsoft.com/office/drawing/2014/main" id="{EF65FAB8-ABF0-CF43-9F6B-BCE580829750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470900" y="2717800"/>
            <a:ext cx="1257300" cy="1257300"/>
          </a:xfrm>
        </p:spPr>
        <p:txBody>
          <a:bodyPr anchor="ctr">
            <a:normAutofit/>
          </a:bodyPr>
          <a:lstStyle>
            <a:lvl1pPr>
              <a:defRPr sz="1400">
                <a:solidFill>
                  <a:schemeClr val="tx2"/>
                </a:solidFill>
              </a:defRPr>
            </a:lvl1pPr>
          </a:lstStyle>
          <a:p>
            <a:endParaRPr lang="en-FI" dirty="0"/>
          </a:p>
        </p:txBody>
      </p:sp>
    </p:spTree>
    <p:extLst>
      <p:ext uri="{BB962C8B-B14F-4D97-AF65-F5344CB8AC3E}">
        <p14:creationId xmlns:p14="http://schemas.microsoft.com/office/powerpoint/2010/main" val="2646453709"/>
      </p:ext>
    </p:extLst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948266" y="2445173"/>
            <a:ext cx="11108268" cy="2479041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27093" tIns="27093" rIns="27093" bIns="27093" anchor="b">
            <a:normAutofit/>
          </a:bodyPr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948266" y="4991946"/>
            <a:ext cx="11108268" cy="846668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27093" tIns="27093" rIns="27093" bIns="27093"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6352590" y="8195733"/>
            <a:ext cx="292846" cy="276894"/>
          </a:xfrm>
          <a:prstGeom prst="rect">
            <a:avLst/>
          </a:prstGeom>
          <a:ln w="3175">
            <a:miter lim="400000"/>
          </a:ln>
        </p:spPr>
        <p:txBody>
          <a:bodyPr wrap="none" lIns="27093" tIns="27093" rIns="27093" bIns="27093">
            <a:spAutoFit/>
          </a:bodyPr>
          <a:lstStyle>
            <a:lvl1pPr>
              <a:defRPr sz="16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</p:sldLayoutIdLst>
  <p:transition spd="med"/>
  <p:txStyles>
    <p:titleStyle>
      <a:lvl1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1pPr>
      <a:lvl2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2pPr>
      <a:lvl3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3pPr>
      <a:lvl4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4pPr>
      <a:lvl5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5pPr>
      <a:lvl6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6pPr>
      <a:lvl7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7pPr>
      <a:lvl8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8pPr>
      <a:lvl9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9pPr>
    </p:titleStyle>
    <p:bodyStyle>
      <a:lvl1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0" marR="0" indent="3556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0" marR="0" indent="7112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0" marR="0" indent="10668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0" marR="0" indent="14224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9pPr>
    </p:bodyStyle>
    <p:otherStyle>
      <a:lvl1pPr marL="0" marR="0" indent="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22860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45720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68580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91440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114300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137160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160020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182880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chart" Target="../charts/chart7.xml"/><Relationship Id="rId3" Type="http://schemas.openxmlformats.org/officeDocument/2006/relationships/chart" Target="../charts/chart2.xml"/><Relationship Id="rId7" Type="http://schemas.openxmlformats.org/officeDocument/2006/relationships/chart" Target="../charts/chart6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.xml"/><Relationship Id="rId6" Type="http://schemas.openxmlformats.org/officeDocument/2006/relationships/chart" Target="../charts/chart5.xml"/><Relationship Id="rId5" Type="http://schemas.openxmlformats.org/officeDocument/2006/relationships/chart" Target="../charts/chart4.xml"/><Relationship Id="rId10" Type="http://schemas.openxmlformats.org/officeDocument/2006/relationships/hyperlink" Target="http://HiSlide.io" TargetMode="External"/><Relationship Id="rId4" Type="http://schemas.openxmlformats.org/officeDocument/2006/relationships/chart" Target="../charts/chart3.xml"/><Relationship Id="rId9" Type="http://schemas.openxmlformats.org/officeDocument/2006/relationships/chart" Target="../charts/char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AE619315-2C72-1F45-AD50-10AC39453A37}"/>
              </a:ext>
            </a:extLst>
          </p:cNvPr>
          <p:cNvGrpSpPr/>
          <p:nvPr/>
        </p:nvGrpSpPr>
        <p:grpSpPr>
          <a:xfrm>
            <a:off x="1071050" y="787768"/>
            <a:ext cx="11211696" cy="7403834"/>
            <a:chOff x="1071050" y="787768"/>
            <a:chExt cx="11211696" cy="7403834"/>
          </a:xfrm>
        </p:grpSpPr>
        <p:grpSp>
          <p:nvGrpSpPr>
            <p:cNvPr id="729" name="Group"/>
            <p:cNvGrpSpPr/>
            <p:nvPr/>
          </p:nvGrpSpPr>
          <p:grpSpPr>
            <a:xfrm>
              <a:off x="1071050" y="2636259"/>
              <a:ext cx="3942944" cy="3942944"/>
              <a:chOff x="0" y="0"/>
              <a:chExt cx="3942941" cy="3942941"/>
            </a:xfrm>
          </p:grpSpPr>
          <p:graphicFrame>
            <p:nvGraphicFramePr>
              <p:cNvPr id="727" name="2D Pie Chart"/>
              <p:cNvGraphicFramePr/>
              <p:nvPr>
                <p:extLst>
                  <p:ext uri="{D42A27DB-BD31-4B8C-83A1-F6EECF244321}">
                    <p14:modId xmlns:p14="http://schemas.microsoft.com/office/powerpoint/2010/main" val="626852857"/>
                  </p:ext>
                </p:extLst>
              </p:nvPr>
            </p:nvGraphicFramePr>
            <p:xfrm>
              <a:off x="0" y="0"/>
              <a:ext cx="3942942" cy="3942942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2"/>
              </a:graphicData>
            </a:graphic>
          </p:graphicFrame>
          <p:sp>
            <p:nvSpPr>
              <p:cNvPr id="728" name="Circle"/>
              <p:cNvSpPr/>
              <p:nvPr/>
            </p:nvSpPr>
            <p:spPr>
              <a:xfrm>
                <a:off x="255564" y="255563"/>
                <a:ext cx="3431815" cy="3431815"/>
              </a:xfrm>
              <a:prstGeom prst="ellipse">
                <a:avLst/>
              </a:prstGeom>
              <a:solidFill>
                <a:srgbClr val="FFFFFF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</p:grpSp>
        <p:grpSp>
          <p:nvGrpSpPr>
            <p:cNvPr id="732" name="Group"/>
            <p:cNvGrpSpPr/>
            <p:nvPr/>
          </p:nvGrpSpPr>
          <p:grpSpPr>
            <a:xfrm>
              <a:off x="1442900" y="3008109"/>
              <a:ext cx="3199244" cy="3199244"/>
              <a:chOff x="0" y="0"/>
              <a:chExt cx="3199240" cy="3199240"/>
            </a:xfrm>
          </p:grpSpPr>
          <p:graphicFrame>
            <p:nvGraphicFramePr>
              <p:cNvPr id="730" name="2D Pie Chart"/>
              <p:cNvGraphicFramePr/>
              <p:nvPr>
                <p:extLst>
                  <p:ext uri="{D42A27DB-BD31-4B8C-83A1-F6EECF244321}">
                    <p14:modId xmlns:p14="http://schemas.microsoft.com/office/powerpoint/2010/main" val="2009536067"/>
                  </p:ext>
                </p:extLst>
              </p:nvPr>
            </p:nvGraphicFramePr>
            <p:xfrm>
              <a:off x="0" y="0"/>
              <a:ext cx="3199241" cy="3199241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3"/>
              </a:graphicData>
            </a:graphic>
          </p:graphicFrame>
          <p:sp>
            <p:nvSpPr>
              <p:cNvPr id="731" name="Circle"/>
              <p:cNvSpPr/>
              <p:nvPr/>
            </p:nvSpPr>
            <p:spPr>
              <a:xfrm>
                <a:off x="258543" y="258543"/>
                <a:ext cx="2682155" cy="2682155"/>
              </a:xfrm>
              <a:prstGeom prst="ellipse">
                <a:avLst/>
              </a:prstGeom>
              <a:solidFill>
                <a:srgbClr val="FFFFFF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</p:grpSp>
        <p:grpSp>
          <p:nvGrpSpPr>
            <p:cNvPr id="735" name="Group"/>
            <p:cNvGrpSpPr/>
            <p:nvPr/>
          </p:nvGrpSpPr>
          <p:grpSpPr>
            <a:xfrm>
              <a:off x="1817446" y="3382655"/>
              <a:ext cx="2450151" cy="2450151"/>
              <a:chOff x="0" y="0"/>
              <a:chExt cx="2450148" cy="2450148"/>
            </a:xfrm>
          </p:grpSpPr>
          <p:graphicFrame>
            <p:nvGraphicFramePr>
              <p:cNvPr id="733" name="2D Pie Chart"/>
              <p:cNvGraphicFramePr/>
              <p:nvPr>
                <p:extLst>
                  <p:ext uri="{D42A27DB-BD31-4B8C-83A1-F6EECF244321}">
                    <p14:modId xmlns:p14="http://schemas.microsoft.com/office/powerpoint/2010/main" val="810568099"/>
                  </p:ext>
                </p:extLst>
              </p:nvPr>
            </p:nvGraphicFramePr>
            <p:xfrm>
              <a:off x="0" y="0"/>
              <a:ext cx="2450149" cy="2450149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4"/>
              </a:graphicData>
            </a:graphic>
          </p:graphicFrame>
          <p:sp>
            <p:nvSpPr>
              <p:cNvPr id="734" name="Circle"/>
              <p:cNvSpPr/>
              <p:nvPr/>
            </p:nvSpPr>
            <p:spPr>
              <a:xfrm>
                <a:off x="253122" y="253122"/>
                <a:ext cx="1943905" cy="1943904"/>
              </a:xfrm>
              <a:prstGeom prst="ellipse">
                <a:avLst/>
              </a:prstGeom>
              <a:solidFill>
                <a:srgbClr val="FFFFFF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</p:grpSp>
        <p:grpSp>
          <p:nvGrpSpPr>
            <p:cNvPr id="738" name="Group"/>
            <p:cNvGrpSpPr/>
            <p:nvPr/>
          </p:nvGrpSpPr>
          <p:grpSpPr>
            <a:xfrm>
              <a:off x="2191067" y="3756276"/>
              <a:ext cx="1702910" cy="1702910"/>
              <a:chOff x="0" y="0"/>
              <a:chExt cx="1702908" cy="1702908"/>
            </a:xfrm>
          </p:grpSpPr>
          <p:graphicFrame>
            <p:nvGraphicFramePr>
              <p:cNvPr id="736" name="2D Pie Chart"/>
              <p:cNvGraphicFramePr/>
              <p:nvPr>
                <p:extLst>
                  <p:ext uri="{D42A27DB-BD31-4B8C-83A1-F6EECF244321}">
                    <p14:modId xmlns:p14="http://schemas.microsoft.com/office/powerpoint/2010/main" val="2741118067"/>
                  </p:ext>
                </p:extLst>
              </p:nvPr>
            </p:nvGraphicFramePr>
            <p:xfrm>
              <a:off x="0" y="0"/>
              <a:ext cx="1702909" cy="1702909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5"/>
              </a:graphicData>
            </a:graphic>
          </p:graphicFrame>
          <p:sp>
            <p:nvSpPr>
              <p:cNvPr id="737" name="Circle"/>
              <p:cNvSpPr/>
              <p:nvPr/>
            </p:nvSpPr>
            <p:spPr>
              <a:xfrm>
                <a:off x="255790" y="255790"/>
                <a:ext cx="1191329" cy="1191329"/>
              </a:xfrm>
              <a:prstGeom prst="ellipse">
                <a:avLst/>
              </a:prstGeom>
              <a:solidFill>
                <a:srgbClr val="FFFFFF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</p:grpSp>
        <p:sp>
          <p:nvSpPr>
            <p:cNvPr id="739" name="2020"/>
            <p:cNvSpPr txBox="1"/>
            <p:nvPr/>
          </p:nvSpPr>
          <p:spPr>
            <a:xfrm>
              <a:off x="2634487" y="4417448"/>
              <a:ext cx="816070" cy="352685"/>
            </a:xfrm>
            <a:prstGeom prst="rect">
              <a:avLst/>
            </a:prstGeom>
            <a:noFill/>
            <a:ln w="3175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27093" tIns="27093" rIns="27093" bIns="27093" numCol="1" anchor="t">
              <a:noAutofit/>
            </a:bodyPr>
            <a:lstStyle>
              <a:lvl1pPr>
                <a:defRPr sz="1800" b="0">
                  <a:solidFill>
                    <a:srgbClr val="2D3640"/>
                  </a:solidFill>
                  <a:latin typeface="Barlow Bold"/>
                  <a:ea typeface="Barlow Bold"/>
                  <a:cs typeface="Barlow Bold"/>
                  <a:sym typeface="Barlow Bold"/>
                </a:defRPr>
              </a:lvl1pPr>
            </a:lstStyle>
            <a:p>
              <a:r>
                <a:rPr dirty="0">
                  <a:solidFill>
                    <a:schemeClr val="tx1"/>
                  </a:solidFill>
                </a:rPr>
                <a:t>2020</a:t>
              </a:r>
            </a:p>
          </p:txBody>
        </p:sp>
        <p:sp>
          <p:nvSpPr>
            <p:cNvPr id="741" name="Line"/>
            <p:cNvSpPr/>
            <p:nvPr/>
          </p:nvSpPr>
          <p:spPr>
            <a:xfrm flipV="1">
              <a:off x="6502400" y="1929450"/>
              <a:ext cx="0" cy="6262152"/>
            </a:xfrm>
            <a:prstGeom prst="line">
              <a:avLst/>
            </a:prstGeom>
            <a:ln w="12700">
              <a:solidFill>
                <a:srgbClr val="D7D7DA"/>
              </a:solidFill>
              <a:miter lim="400000"/>
            </a:ln>
          </p:spPr>
          <p:txBody>
            <a:bodyPr lIns="0" tIns="0" rIns="0" bIns="0" anchor="ctr"/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grpSp>
          <p:nvGrpSpPr>
            <p:cNvPr id="744" name="Group"/>
            <p:cNvGrpSpPr/>
            <p:nvPr/>
          </p:nvGrpSpPr>
          <p:grpSpPr>
            <a:xfrm>
              <a:off x="6163733" y="4269064"/>
              <a:ext cx="677335" cy="677335"/>
              <a:chOff x="0" y="0"/>
              <a:chExt cx="677334" cy="677334"/>
            </a:xfrm>
          </p:grpSpPr>
          <p:sp>
            <p:nvSpPr>
              <p:cNvPr id="742" name="Circle"/>
              <p:cNvSpPr/>
              <p:nvPr/>
            </p:nvSpPr>
            <p:spPr>
              <a:xfrm>
                <a:off x="0" y="0"/>
                <a:ext cx="677334" cy="677334"/>
              </a:xfrm>
              <a:prstGeom prst="ellipse">
                <a:avLst/>
              </a:prstGeom>
              <a:solidFill>
                <a:srgbClr val="D7D7DB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743" name="VS"/>
              <p:cNvSpPr txBox="1"/>
              <p:nvPr/>
            </p:nvSpPr>
            <p:spPr>
              <a:xfrm>
                <a:off x="106290" y="177800"/>
                <a:ext cx="464754" cy="300936"/>
              </a:xfrm>
              <a:prstGeom prst="rect">
                <a:avLst/>
              </a:pr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>
                <a:lvl1pPr>
                  <a:defRPr sz="1600" b="0">
                    <a:solidFill>
                      <a:srgbClr val="8C8F98"/>
                    </a:solidFill>
                    <a:latin typeface="Barlow Medium"/>
                    <a:ea typeface="Barlow Medium"/>
                    <a:cs typeface="Barlow Medium"/>
                    <a:sym typeface="Barlow Medium"/>
                  </a:defRPr>
                </a:lvl1pPr>
              </a:lstStyle>
              <a:p>
                <a:r>
                  <a:rPr dirty="0">
                    <a:solidFill>
                      <a:schemeClr val="tx2"/>
                    </a:solidFill>
                  </a:rPr>
                  <a:t>VS</a:t>
                </a:r>
              </a:p>
            </p:txBody>
          </p:sp>
        </p:grpSp>
        <p:grpSp>
          <p:nvGrpSpPr>
            <p:cNvPr id="747" name="Group"/>
            <p:cNvGrpSpPr/>
            <p:nvPr/>
          </p:nvGrpSpPr>
          <p:grpSpPr>
            <a:xfrm>
              <a:off x="7990807" y="2636259"/>
              <a:ext cx="3942944" cy="3942944"/>
              <a:chOff x="0" y="0"/>
              <a:chExt cx="3942941" cy="3942941"/>
            </a:xfrm>
          </p:grpSpPr>
          <p:graphicFrame>
            <p:nvGraphicFramePr>
              <p:cNvPr id="745" name="2D Pie Chart"/>
              <p:cNvGraphicFramePr/>
              <p:nvPr>
                <p:extLst>
                  <p:ext uri="{D42A27DB-BD31-4B8C-83A1-F6EECF244321}">
                    <p14:modId xmlns:p14="http://schemas.microsoft.com/office/powerpoint/2010/main" val="474193163"/>
                  </p:ext>
                </p:extLst>
              </p:nvPr>
            </p:nvGraphicFramePr>
            <p:xfrm>
              <a:off x="0" y="0"/>
              <a:ext cx="3942942" cy="3942942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6"/>
              </a:graphicData>
            </a:graphic>
          </p:graphicFrame>
          <p:sp>
            <p:nvSpPr>
              <p:cNvPr id="746" name="Circle"/>
              <p:cNvSpPr/>
              <p:nvPr/>
            </p:nvSpPr>
            <p:spPr>
              <a:xfrm>
                <a:off x="255564" y="255563"/>
                <a:ext cx="3431815" cy="3431815"/>
              </a:xfrm>
              <a:prstGeom prst="ellipse">
                <a:avLst/>
              </a:prstGeom>
              <a:solidFill>
                <a:srgbClr val="FFFFFF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</p:grpSp>
        <p:grpSp>
          <p:nvGrpSpPr>
            <p:cNvPr id="750" name="Group"/>
            <p:cNvGrpSpPr/>
            <p:nvPr/>
          </p:nvGrpSpPr>
          <p:grpSpPr>
            <a:xfrm>
              <a:off x="8362657" y="3008109"/>
              <a:ext cx="3199244" cy="3199244"/>
              <a:chOff x="0" y="0"/>
              <a:chExt cx="3199240" cy="3199240"/>
            </a:xfrm>
          </p:grpSpPr>
          <p:graphicFrame>
            <p:nvGraphicFramePr>
              <p:cNvPr id="748" name="2D Pie Chart"/>
              <p:cNvGraphicFramePr/>
              <p:nvPr>
                <p:extLst>
                  <p:ext uri="{D42A27DB-BD31-4B8C-83A1-F6EECF244321}">
                    <p14:modId xmlns:p14="http://schemas.microsoft.com/office/powerpoint/2010/main" val="3057902413"/>
                  </p:ext>
                </p:extLst>
              </p:nvPr>
            </p:nvGraphicFramePr>
            <p:xfrm>
              <a:off x="0" y="0"/>
              <a:ext cx="3199241" cy="3199241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7"/>
              </a:graphicData>
            </a:graphic>
          </p:graphicFrame>
          <p:sp>
            <p:nvSpPr>
              <p:cNvPr id="749" name="Circle"/>
              <p:cNvSpPr/>
              <p:nvPr/>
            </p:nvSpPr>
            <p:spPr>
              <a:xfrm>
                <a:off x="258543" y="258543"/>
                <a:ext cx="2682155" cy="2682155"/>
              </a:xfrm>
              <a:prstGeom prst="ellipse">
                <a:avLst/>
              </a:prstGeom>
              <a:solidFill>
                <a:srgbClr val="FFFFFF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</p:grpSp>
        <p:grpSp>
          <p:nvGrpSpPr>
            <p:cNvPr id="753" name="Group"/>
            <p:cNvGrpSpPr/>
            <p:nvPr/>
          </p:nvGrpSpPr>
          <p:grpSpPr>
            <a:xfrm>
              <a:off x="8737203" y="3382655"/>
              <a:ext cx="2450151" cy="2450151"/>
              <a:chOff x="0" y="0"/>
              <a:chExt cx="2450148" cy="2450148"/>
            </a:xfrm>
          </p:grpSpPr>
          <p:graphicFrame>
            <p:nvGraphicFramePr>
              <p:cNvPr id="751" name="2D Pie Chart"/>
              <p:cNvGraphicFramePr/>
              <p:nvPr>
                <p:extLst>
                  <p:ext uri="{D42A27DB-BD31-4B8C-83A1-F6EECF244321}">
                    <p14:modId xmlns:p14="http://schemas.microsoft.com/office/powerpoint/2010/main" val="1212363061"/>
                  </p:ext>
                </p:extLst>
              </p:nvPr>
            </p:nvGraphicFramePr>
            <p:xfrm>
              <a:off x="0" y="0"/>
              <a:ext cx="2450149" cy="2450149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8"/>
              </a:graphicData>
            </a:graphic>
          </p:graphicFrame>
          <p:sp>
            <p:nvSpPr>
              <p:cNvPr id="752" name="Circle"/>
              <p:cNvSpPr/>
              <p:nvPr/>
            </p:nvSpPr>
            <p:spPr>
              <a:xfrm>
                <a:off x="253122" y="253122"/>
                <a:ext cx="1943905" cy="1943904"/>
              </a:xfrm>
              <a:prstGeom prst="ellipse">
                <a:avLst/>
              </a:prstGeom>
              <a:solidFill>
                <a:srgbClr val="FFFFFF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</p:grpSp>
        <p:grpSp>
          <p:nvGrpSpPr>
            <p:cNvPr id="756" name="Group"/>
            <p:cNvGrpSpPr/>
            <p:nvPr/>
          </p:nvGrpSpPr>
          <p:grpSpPr>
            <a:xfrm>
              <a:off x="9110824" y="3756276"/>
              <a:ext cx="1702910" cy="1702910"/>
              <a:chOff x="0" y="0"/>
              <a:chExt cx="1702908" cy="1702908"/>
            </a:xfrm>
          </p:grpSpPr>
          <p:graphicFrame>
            <p:nvGraphicFramePr>
              <p:cNvPr id="754" name="2D Pie Chart"/>
              <p:cNvGraphicFramePr/>
              <p:nvPr>
                <p:extLst>
                  <p:ext uri="{D42A27DB-BD31-4B8C-83A1-F6EECF244321}">
                    <p14:modId xmlns:p14="http://schemas.microsoft.com/office/powerpoint/2010/main" val="2306114307"/>
                  </p:ext>
                </p:extLst>
              </p:nvPr>
            </p:nvGraphicFramePr>
            <p:xfrm>
              <a:off x="0" y="0"/>
              <a:ext cx="1702909" cy="1702909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9"/>
              </a:graphicData>
            </a:graphic>
          </p:graphicFrame>
          <p:sp>
            <p:nvSpPr>
              <p:cNvPr id="755" name="Circle"/>
              <p:cNvSpPr/>
              <p:nvPr/>
            </p:nvSpPr>
            <p:spPr>
              <a:xfrm>
                <a:off x="255790" y="255790"/>
                <a:ext cx="1191329" cy="1191329"/>
              </a:xfrm>
              <a:prstGeom prst="ellipse">
                <a:avLst/>
              </a:prstGeom>
              <a:solidFill>
                <a:srgbClr val="FFFFFF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</p:grpSp>
        <p:sp>
          <p:nvSpPr>
            <p:cNvPr id="757" name="2021"/>
            <p:cNvSpPr txBox="1"/>
            <p:nvPr/>
          </p:nvSpPr>
          <p:spPr>
            <a:xfrm>
              <a:off x="9546902" y="4417448"/>
              <a:ext cx="830754" cy="318851"/>
            </a:xfrm>
            <a:prstGeom prst="rect">
              <a:avLst/>
            </a:prstGeom>
            <a:noFill/>
            <a:ln w="3175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27093" tIns="27093" rIns="27093" bIns="27093" numCol="1" anchor="t">
              <a:noAutofit/>
            </a:bodyPr>
            <a:lstStyle>
              <a:lvl1pPr>
                <a:defRPr sz="1800" b="0">
                  <a:solidFill>
                    <a:srgbClr val="2D3640"/>
                  </a:solidFill>
                  <a:latin typeface="Barlow Bold"/>
                  <a:ea typeface="Barlow Bold"/>
                  <a:cs typeface="Barlow Bold"/>
                  <a:sym typeface="Barlow Bold"/>
                </a:defRPr>
              </a:lvl1pPr>
            </a:lstStyle>
            <a:p>
              <a:r>
                <a:rPr>
                  <a:solidFill>
                    <a:schemeClr val="tx1"/>
                  </a:solidFill>
                </a:rPr>
                <a:t>2021</a:t>
              </a:r>
            </a:p>
          </p:txBody>
        </p:sp>
        <p:grpSp>
          <p:nvGrpSpPr>
            <p:cNvPr id="771" name="Group"/>
            <p:cNvGrpSpPr/>
            <p:nvPr/>
          </p:nvGrpSpPr>
          <p:grpSpPr>
            <a:xfrm>
              <a:off x="1096404" y="6807379"/>
              <a:ext cx="4291940" cy="608817"/>
              <a:chOff x="0" y="0"/>
              <a:chExt cx="4291938" cy="608815"/>
            </a:xfrm>
          </p:grpSpPr>
          <p:grpSp>
            <p:nvGrpSpPr>
              <p:cNvPr id="761" name="Group"/>
              <p:cNvGrpSpPr/>
              <p:nvPr/>
            </p:nvGrpSpPr>
            <p:grpSpPr>
              <a:xfrm>
                <a:off x="0" y="307881"/>
                <a:ext cx="1844878" cy="300934"/>
                <a:chOff x="0" y="0"/>
                <a:chExt cx="1844877" cy="300933"/>
              </a:xfrm>
            </p:grpSpPr>
            <p:sp>
              <p:nvSpPr>
                <p:cNvPr id="759" name="Circle"/>
                <p:cNvSpPr/>
                <p:nvPr/>
              </p:nvSpPr>
              <p:spPr>
                <a:xfrm>
                  <a:off x="0" y="70159"/>
                  <a:ext cx="130614" cy="130615"/>
                </a:xfrm>
                <a:prstGeom prst="ellipse">
                  <a:avLst/>
                </a:prstGeom>
                <a:solidFill>
                  <a:schemeClr val="accent3"/>
                </a:solidFill>
                <a:ln w="3175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ctr">
                  <a:noAutofit/>
                </a:bodyPr>
                <a:lstStyle/>
                <a:p>
                  <a:pPr>
                    <a:defRPr sz="2200" b="0">
                      <a:solidFill>
                        <a:srgbClr val="FFFFFF"/>
                      </a:solidFill>
                      <a:latin typeface="+mn-lt"/>
                      <a:ea typeface="+mn-ea"/>
                      <a:cs typeface="+mn-cs"/>
                      <a:sym typeface="Helvetica Neue Medium"/>
                    </a:defRPr>
                  </a:pPr>
                  <a:endParaRPr/>
                </a:p>
              </p:txBody>
            </p:sp>
            <p:sp>
              <p:nvSpPr>
                <p:cNvPr id="760" name="Placeholder Text"/>
                <p:cNvSpPr/>
                <p:nvPr/>
              </p:nvSpPr>
              <p:spPr>
                <a:xfrm>
                  <a:off x="224935" y="0"/>
                  <a:ext cx="1619942" cy="300933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extrusionOk="0">
                      <a:moveTo>
                        <a:pt x="0" y="0"/>
                      </a:moveTo>
                      <a:lnTo>
                        <a:pt x="21600" y="0"/>
                      </a:lnTo>
                      <a:lnTo>
                        <a:pt x="2160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3175" cap="flat">
                  <a:noFill/>
                  <a:miter lim="400000"/>
                </a:ln>
                <a:effectLst/>
                <a:extLst>
                  <a:ext uri="{C572A759-6A51-4108-AA02-DFA0A04FC94B}">
  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  </a:ext>
                </a:extLst>
              </p:spPr>
              <p:txBody>
                <a:bodyPr wrap="square" lIns="27093" tIns="27093" rIns="27093" bIns="27093" numCol="1" anchor="t">
                  <a:spAutoFit/>
                </a:bodyPr>
                <a:lstStyle>
                  <a:lvl1pPr algn="l">
                    <a:defRPr sz="1600" b="0">
                      <a:solidFill>
                        <a:srgbClr val="8C8F98"/>
                      </a:solidFill>
                      <a:latin typeface="Barlow Medium"/>
                      <a:ea typeface="Barlow Medium"/>
                      <a:cs typeface="Barlow Medium"/>
                      <a:sym typeface="Barlow Medium"/>
                    </a:defRPr>
                  </a:lvl1pPr>
                </a:lstStyle>
                <a:p>
                  <a:r>
                    <a:rPr>
                      <a:solidFill>
                        <a:schemeClr val="tx2"/>
                      </a:solidFill>
                    </a:rPr>
                    <a:t>Placeholder Text</a:t>
                  </a:r>
                </a:p>
              </p:txBody>
            </p:sp>
          </p:grpSp>
          <p:grpSp>
            <p:nvGrpSpPr>
              <p:cNvPr id="764" name="Group"/>
              <p:cNvGrpSpPr/>
              <p:nvPr/>
            </p:nvGrpSpPr>
            <p:grpSpPr>
              <a:xfrm>
                <a:off x="2306417" y="307881"/>
                <a:ext cx="1898903" cy="300934"/>
                <a:chOff x="0" y="0"/>
                <a:chExt cx="1898902" cy="300933"/>
              </a:xfrm>
            </p:grpSpPr>
            <p:sp>
              <p:nvSpPr>
                <p:cNvPr id="762" name="Circle"/>
                <p:cNvSpPr/>
                <p:nvPr/>
              </p:nvSpPr>
              <p:spPr>
                <a:xfrm>
                  <a:off x="0" y="70159"/>
                  <a:ext cx="130614" cy="130615"/>
                </a:xfrm>
                <a:prstGeom prst="ellipse">
                  <a:avLst/>
                </a:prstGeom>
                <a:solidFill>
                  <a:schemeClr val="accent4"/>
                </a:solidFill>
                <a:ln w="3175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ctr">
                  <a:noAutofit/>
                </a:bodyPr>
                <a:lstStyle/>
                <a:p>
                  <a:pPr>
                    <a:defRPr sz="2200" b="0">
                      <a:solidFill>
                        <a:srgbClr val="FFFFFF"/>
                      </a:solidFill>
                      <a:latin typeface="+mn-lt"/>
                      <a:ea typeface="+mn-ea"/>
                      <a:cs typeface="+mn-cs"/>
                      <a:sym typeface="Helvetica Neue Medium"/>
                    </a:defRPr>
                  </a:pPr>
                  <a:endParaRPr/>
                </a:p>
              </p:txBody>
            </p:sp>
            <p:sp>
              <p:nvSpPr>
                <p:cNvPr id="763" name="Placeholder Text"/>
                <p:cNvSpPr/>
                <p:nvPr/>
              </p:nvSpPr>
              <p:spPr>
                <a:xfrm>
                  <a:off x="224935" y="0"/>
                  <a:ext cx="1673967" cy="300933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extrusionOk="0">
                      <a:moveTo>
                        <a:pt x="0" y="0"/>
                      </a:moveTo>
                      <a:lnTo>
                        <a:pt x="21600" y="0"/>
                      </a:lnTo>
                      <a:lnTo>
                        <a:pt x="2160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3175" cap="flat">
                  <a:noFill/>
                  <a:miter lim="400000"/>
                </a:ln>
                <a:effectLst/>
                <a:extLst>
                  <a:ext uri="{C572A759-6A51-4108-AA02-DFA0A04FC94B}">
  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  </a:ext>
                </a:extLst>
              </p:spPr>
              <p:txBody>
                <a:bodyPr wrap="square" lIns="27093" tIns="27093" rIns="27093" bIns="27093" numCol="1" anchor="t">
                  <a:spAutoFit/>
                </a:bodyPr>
                <a:lstStyle>
                  <a:lvl1pPr algn="l">
                    <a:defRPr sz="1600" b="0">
                      <a:solidFill>
                        <a:srgbClr val="8C8F98"/>
                      </a:solidFill>
                      <a:latin typeface="Barlow Medium"/>
                      <a:ea typeface="Barlow Medium"/>
                      <a:cs typeface="Barlow Medium"/>
                      <a:sym typeface="Barlow Medium"/>
                    </a:defRPr>
                  </a:lvl1pPr>
                </a:lstStyle>
                <a:p>
                  <a:r>
                    <a:rPr>
                      <a:solidFill>
                        <a:schemeClr val="tx2"/>
                      </a:solidFill>
                    </a:rPr>
                    <a:t>Placeholder Text</a:t>
                  </a:r>
                </a:p>
              </p:txBody>
            </p:sp>
          </p:grpSp>
          <p:grpSp>
            <p:nvGrpSpPr>
              <p:cNvPr id="767" name="Group"/>
              <p:cNvGrpSpPr/>
              <p:nvPr/>
            </p:nvGrpSpPr>
            <p:grpSpPr>
              <a:xfrm>
                <a:off x="0" y="0"/>
                <a:ext cx="1897712" cy="300934"/>
                <a:chOff x="0" y="0"/>
                <a:chExt cx="1897711" cy="300933"/>
              </a:xfrm>
            </p:grpSpPr>
            <p:sp>
              <p:nvSpPr>
                <p:cNvPr id="765" name="Circle"/>
                <p:cNvSpPr/>
                <p:nvPr/>
              </p:nvSpPr>
              <p:spPr>
                <a:xfrm>
                  <a:off x="0" y="70159"/>
                  <a:ext cx="130614" cy="130615"/>
                </a:xfrm>
                <a:prstGeom prst="ellipse">
                  <a:avLst/>
                </a:prstGeom>
                <a:solidFill>
                  <a:schemeClr val="accent1"/>
                </a:solidFill>
                <a:ln w="3175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ctr">
                  <a:noAutofit/>
                </a:bodyPr>
                <a:lstStyle/>
                <a:p>
                  <a:pPr>
                    <a:defRPr sz="2200" b="0">
                      <a:solidFill>
                        <a:srgbClr val="FFFFFF"/>
                      </a:solidFill>
                      <a:latin typeface="+mn-lt"/>
                      <a:ea typeface="+mn-ea"/>
                      <a:cs typeface="+mn-cs"/>
                      <a:sym typeface="Helvetica Neue Medium"/>
                    </a:defRPr>
                  </a:pPr>
                  <a:endParaRPr/>
                </a:p>
              </p:txBody>
            </p:sp>
            <p:sp>
              <p:nvSpPr>
                <p:cNvPr id="766" name="Placeholder Text"/>
                <p:cNvSpPr/>
                <p:nvPr/>
              </p:nvSpPr>
              <p:spPr>
                <a:xfrm>
                  <a:off x="224935" y="0"/>
                  <a:ext cx="1672776" cy="300933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extrusionOk="0">
                      <a:moveTo>
                        <a:pt x="0" y="0"/>
                      </a:moveTo>
                      <a:lnTo>
                        <a:pt x="21600" y="0"/>
                      </a:lnTo>
                      <a:lnTo>
                        <a:pt x="2160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3175" cap="flat">
                  <a:noFill/>
                  <a:miter lim="400000"/>
                </a:ln>
                <a:effectLst/>
                <a:extLst>
                  <a:ext uri="{C572A759-6A51-4108-AA02-DFA0A04FC94B}">
  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  </a:ext>
                </a:extLst>
              </p:spPr>
              <p:txBody>
                <a:bodyPr wrap="square" lIns="27093" tIns="27093" rIns="27093" bIns="27093" numCol="1" anchor="t">
                  <a:spAutoFit/>
                </a:bodyPr>
                <a:lstStyle>
                  <a:lvl1pPr algn="l">
                    <a:defRPr sz="1600" b="0">
                      <a:solidFill>
                        <a:srgbClr val="8C8F98"/>
                      </a:solidFill>
                      <a:latin typeface="Barlow Medium"/>
                      <a:ea typeface="Barlow Medium"/>
                      <a:cs typeface="Barlow Medium"/>
                      <a:sym typeface="Barlow Medium"/>
                    </a:defRPr>
                  </a:lvl1pPr>
                </a:lstStyle>
                <a:p>
                  <a:r>
                    <a:rPr>
                      <a:solidFill>
                        <a:schemeClr val="tx2"/>
                      </a:solidFill>
                    </a:rPr>
                    <a:t>Placeholder Text</a:t>
                  </a:r>
                </a:p>
              </p:txBody>
            </p:sp>
          </p:grpSp>
          <p:grpSp>
            <p:nvGrpSpPr>
              <p:cNvPr id="770" name="Group"/>
              <p:cNvGrpSpPr/>
              <p:nvPr/>
            </p:nvGrpSpPr>
            <p:grpSpPr>
              <a:xfrm>
                <a:off x="2306417" y="0"/>
                <a:ext cx="1985521" cy="300934"/>
                <a:chOff x="0" y="0"/>
                <a:chExt cx="1985520" cy="300933"/>
              </a:xfrm>
            </p:grpSpPr>
            <p:sp>
              <p:nvSpPr>
                <p:cNvPr id="768" name="Circle"/>
                <p:cNvSpPr/>
                <p:nvPr/>
              </p:nvSpPr>
              <p:spPr>
                <a:xfrm>
                  <a:off x="0" y="70159"/>
                  <a:ext cx="130614" cy="130615"/>
                </a:xfrm>
                <a:prstGeom prst="ellipse">
                  <a:avLst/>
                </a:prstGeom>
                <a:solidFill>
                  <a:schemeClr val="accent2"/>
                </a:solidFill>
                <a:ln w="3175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ctr">
                  <a:noAutofit/>
                </a:bodyPr>
                <a:lstStyle/>
                <a:p>
                  <a:pPr>
                    <a:defRPr sz="2200" b="0">
                      <a:solidFill>
                        <a:srgbClr val="FFFFFF"/>
                      </a:solidFill>
                      <a:latin typeface="+mn-lt"/>
                      <a:ea typeface="+mn-ea"/>
                      <a:cs typeface="+mn-cs"/>
                      <a:sym typeface="Helvetica Neue Medium"/>
                    </a:defRPr>
                  </a:pPr>
                  <a:endParaRPr/>
                </a:p>
              </p:txBody>
            </p:sp>
            <p:sp>
              <p:nvSpPr>
                <p:cNvPr id="769" name="Placeholder Text"/>
                <p:cNvSpPr/>
                <p:nvPr/>
              </p:nvSpPr>
              <p:spPr>
                <a:xfrm>
                  <a:off x="224935" y="0"/>
                  <a:ext cx="1760585" cy="300933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extrusionOk="0">
                      <a:moveTo>
                        <a:pt x="0" y="0"/>
                      </a:moveTo>
                      <a:lnTo>
                        <a:pt x="21600" y="0"/>
                      </a:lnTo>
                      <a:lnTo>
                        <a:pt x="2160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3175" cap="flat">
                  <a:noFill/>
                  <a:miter lim="400000"/>
                </a:ln>
                <a:effectLst/>
                <a:extLst>
                  <a:ext uri="{C572A759-6A51-4108-AA02-DFA0A04FC94B}">
  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  </a:ext>
                </a:extLst>
              </p:spPr>
              <p:txBody>
                <a:bodyPr wrap="square" lIns="27093" tIns="27093" rIns="27093" bIns="27093" numCol="1" anchor="t">
                  <a:spAutoFit/>
                </a:bodyPr>
                <a:lstStyle>
                  <a:lvl1pPr algn="l">
                    <a:defRPr sz="1600" b="0">
                      <a:solidFill>
                        <a:srgbClr val="8C8F98"/>
                      </a:solidFill>
                      <a:latin typeface="Barlow Medium"/>
                      <a:ea typeface="Barlow Medium"/>
                      <a:cs typeface="Barlow Medium"/>
                      <a:sym typeface="Barlow Medium"/>
                    </a:defRPr>
                  </a:lvl1pPr>
                </a:lstStyle>
                <a:p>
                  <a:r>
                    <a:rPr dirty="0">
                      <a:solidFill>
                        <a:schemeClr val="tx2"/>
                      </a:solidFill>
                    </a:rPr>
                    <a:t>Placeholder Text</a:t>
                  </a:r>
                </a:p>
              </p:txBody>
            </p:sp>
          </p:grpSp>
        </p:grpSp>
        <p:grpSp>
          <p:nvGrpSpPr>
            <p:cNvPr id="63" name="Group">
              <a:extLst>
                <a:ext uri="{FF2B5EF4-FFF2-40B4-BE49-F238E27FC236}">
                  <a16:creationId xmlns:a16="http://schemas.microsoft.com/office/drawing/2014/main" id="{D7593B42-C695-3246-A407-F92E14929230}"/>
                </a:ext>
              </a:extLst>
            </p:cNvPr>
            <p:cNvGrpSpPr/>
            <p:nvPr/>
          </p:nvGrpSpPr>
          <p:grpSpPr>
            <a:xfrm>
              <a:off x="7990806" y="6810852"/>
              <a:ext cx="4291940" cy="608817"/>
              <a:chOff x="0" y="0"/>
              <a:chExt cx="4291938" cy="608815"/>
            </a:xfrm>
          </p:grpSpPr>
          <p:grpSp>
            <p:nvGrpSpPr>
              <p:cNvPr id="64" name="Group">
                <a:extLst>
                  <a:ext uri="{FF2B5EF4-FFF2-40B4-BE49-F238E27FC236}">
                    <a16:creationId xmlns:a16="http://schemas.microsoft.com/office/drawing/2014/main" id="{82C7C85C-7112-DE4B-8C49-1712258E6A9D}"/>
                  </a:ext>
                </a:extLst>
              </p:cNvPr>
              <p:cNvGrpSpPr/>
              <p:nvPr/>
            </p:nvGrpSpPr>
            <p:grpSpPr>
              <a:xfrm>
                <a:off x="0" y="307881"/>
                <a:ext cx="1844878" cy="300934"/>
                <a:chOff x="0" y="0"/>
                <a:chExt cx="1844877" cy="300933"/>
              </a:xfrm>
            </p:grpSpPr>
            <p:sp>
              <p:nvSpPr>
                <p:cNvPr id="74" name="Circle">
                  <a:extLst>
                    <a:ext uri="{FF2B5EF4-FFF2-40B4-BE49-F238E27FC236}">
                      <a16:creationId xmlns:a16="http://schemas.microsoft.com/office/drawing/2014/main" id="{0A329AB6-1A17-DF46-9697-F6E498ACE125}"/>
                    </a:ext>
                  </a:extLst>
                </p:cNvPr>
                <p:cNvSpPr/>
                <p:nvPr/>
              </p:nvSpPr>
              <p:spPr>
                <a:xfrm>
                  <a:off x="0" y="70159"/>
                  <a:ext cx="130614" cy="130615"/>
                </a:xfrm>
                <a:prstGeom prst="ellipse">
                  <a:avLst/>
                </a:prstGeom>
                <a:solidFill>
                  <a:schemeClr val="accent3"/>
                </a:solidFill>
                <a:ln w="3175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ctr">
                  <a:noAutofit/>
                </a:bodyPr>
                <a:lstStyle/>
                <a:p>
                  <a:pPr>
                    <a:defRPr sz="2200" b="0">
                      <a:solidFill>
                        <a:srgbClr val="FFFFFF"/>
                      </a:solidFill>
                      <a:latin typeface="+mn-lt"/>
                      <a:ea typeface="+mn-ea"/>
                      <a:cs typeface="+mn-cs"/>
                      <a:sym typeface="Helvetica Neue Medium"/>
                    </a:defRPr>
                  </a:pPr>
                  <a:endParaRPr/>
                </a:p>
              </p:txBody>
            </p:sp>
            <p:sp>
              <p:nvSpPr>
                <p:cNvPr id="75" name="Placeholder Text">
                  <a:extLst>
                    <a:ext uri="{FF2B5EF4-FFF2-40B4-BE49-F238E27FC236}">
                      <a16:creationId xmlns:a16="http://schemas.microsoft.com/office/drawing/2014/main" id="{B2AC174A-E04F-D643-B68A-983B8EF2CE04}"/>
                    </a:ext>
                  </a:extLst>
                </p:cNvPr>
                <p:cNvSpPr/>
                <p:nvPr/>
              </p:nvSpPr>
              <p:spPr>
                <a:xfrm>
                  <a:off x="224935" y="0"/>
                  <a:ext cx="1619942" cy="300933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extrusionOk="0">
                      <a:moveTo>
                        <a:pt x="0" y="0"/>
                      </a:moveTo>
                      <a:lnTo>
                        <a:pt x="21600" y="0"/>
                      </a:lnTo>
                      <a:lnTo>
                        <a:pt x="2160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3175" cap="flat">
                  <a:noFill/>
                  <a:miter lim="400000"/>
                </a:ln>
                <a:effectLst/>
                <a:extLst>
                  <a:ext uri="{C572A759-6A51-4108-AA02-DFA0A04FC94B}">
  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  </a:ext>
                </a:extLst>
              </p:spPr>
              <p:txBody>
                <a:bodyPr wrap="square" lIns="27093" tIns="27093" rIns="27093" bIns="27093" numCol="1" anchor="t">
                  <a:spAutoFit/>
                </a:bodyPr>
                <a:lstStyle>
                  <a:lvl1pPr algn="l">
                    <a:defRPr sz="1600" b="0">
                      <a:solidFill>
                        <a:srgbClr val="8C8F98"/>
                      </a:solidFill>
                      <a:latin typeface="Barlow Medium"/>
                      <a:ea typeface="Barlow Medium"/>
                      <a:cs typeface="Barlow Medium"/>
                      <a:sym typeface="Barlow Medium"/>
                    </a:defRPr>
                  </a:lvl1pPr>
                </a:lstStyle>
                <a:p>
                  <a:r>
                    <a:rPr>
                      <a:solidFill>
                        <a:schemeClr val="tx2"/>
                      </a:solidFill>
                    </a:rPr>
                    <a:t>Placeholder Text</a:t>
                  </a:r>
                </a:p>
              </p:txBody>
            </p:sp>
          </p:grpSp>
          <p:grpSp>
            <p:nvGrpSpPr>
              <p:cNvPr id="65" name="Group">
                <a:extLst>
                  <a:ext uri="{FF2B5EF4-FFF2-40B4-BE49-F238E27FC236}">
                    <a16:creationId xmlns:a16="http://schemas.microsoft.com/office/drawing/2014/main" id="{EB3357BE-A24D-324E-8E75-3A0A9B6598C7}"/>
                  </a:ext>
                </a:extLst>
              </p:cNvPr>
              <p:cNvGrpSpPr/>
              <p:nvPr/>
            </p:nvGrpSpPr>
            <p:grpSpPr>
              <a:xfrm>
                <a:off x="2306417" y="307881"/>
                <a:ext cx="1898903" cy="300934"/>
                <a:chOff x="0" y="0"/>
                <a:chExt cx="1898902" cy="300933"/>
              </a:xfrm>
            </p:grpSpPr>
            <p:sp>
              <p:nvSpPr>
                <p:cNvPr id="72" name="Circle">
                  <a:extLst>
                    <a:ext uri="{FF2B5EF4-FFF2-40B4-BE49-F238E27FC236}">
                      <a16:creationId xmlns:a16="http://schemas.microsoft.com/office/drawing/2014/main" id="{7A1E670C-500C-A54B-9E95-D0D350D217A8}"/>
                    </a:ext>
                  </a:extLst>
                </p:cNvPr>
                <p:cNvSpPr/>
                <p:nvPr/>
              </p:nvSpPr>
              <p:spPr>
                <a:xfrm>
                  <a:off x="0" y="70159"/>
                  <a:ext cx="130614" cy="130615"/>
                </a:xfrm>
                <a:prstGeom prst="ellipse">
                  <a:avLst/>
                </a:prstGeom>
                <a:solidFill>
                  <a:schemeClr val="accent4"/>
                </a:solidFill>
                <a:ln w="3175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ctr">
                  <a:noAutofit/>
                </a:bodyPr>
                <a:lstStyle/>
                <a:p>
                  <a:pPr>
                    <a:defRPr sz="2200" b="0">
                      <a:solidFill>
                        <a:srgbClr val="FFFFFF"/>
                      </a:solidFill>
                      <a:latin typeface="+mn-lt"/>
                      <a:ea typeface="+mn-ea"/>
                      <a:cs typeface="+mn-cs"/>
                      <a:sym typeface="Helvetica Neue Medium"/>
                    </a:defRPr>
                  </a:pPr>
                  <a:endParaRPr/>
                </a:p>
              </p:txBody>
            </p:sp>
            <p:sp>
              <p:nvSpPr>
                <p:cNvPr id="73" name="Placeholder Text">
                  <a:extLst>
                    <a:ext uri="{FF2B5EF4-FFF2-40B4-BE49-F238E27FC236}">
                      <a16:creationId xmlns:a16="http://schemas.microsoft.com/office/drawing/2014/main" id="{BF03E253-2B6A-F84E-9EEE-E1806667CFCF}"/>
                    </a:ext>
                  </a:extLst>
                </p:cNvPr>
                <p:cNvSpPr/>
                <p:nvPr/>
              </p:nvSpPr>
              <p:spPr>
                <a:xfrm>
                  <a:off x="224935" y="0"/>
                  <a:ext cx="1673967" cy="300933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extrusionOk="0">
                      <a:moveTo>
                        <a:pt x="0" y="0"/>
                      </a:moveTo>
                      <a:lnTo>
                        <a:pt x="21600" y="0"/>
                      </a:lnTo>
                      <a:lnTo>
                        <a:pt x="2160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3175" cap="flat">
                  <a:noFill/>
                  <a:miter lim="400000"/>
                </a:ln>
                <a:effectLst/>
                <a:extLst>
                  <a:ext uri="{C572A759-6A51-4108-AA02-DFA0A04FC94B}">
  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  </a:ext>
                </a:extLst>
              </p:spPr>
              <p:txBody>
                <a:bodyPr wrap="square" lIns="27093" tIns="27093" rIns="27093" bIns="27093" numCol="1" anchor="t">
                  <a:spAutoFit/>
                </a:bodyPr>
                <a:lstStyle>
                  <a:lvl1pPr algn="l">
                    <a:defRPr sz="1600" b="0">
                      <a:solidFill>
                        <a:srgbClr val="8C8F98"/>
                      </a:solidFill>
                      <a:latin typeface="Barlow Medium"/>
                      <a:ea typeface="Barlow Medium"/>
                      <a:cs typeface="Barlow Medium"/>
                      <a:sym typeface="Barlow Medium"/>
                    </a:defRPr>
                  </a:lvl1pPr>
                </a:lstStyle>
                <a:p>
                  <a:r>
                    <a:rPr>
                      <a:solidFill>
                        <a:schemeClr val="tx2"/>
                      </a:solidFill>
                    </a:rPr>
                    <a:t>Placeholder Text</a:t>
                  </a:r>
                </a:p>
              </p:txBody>
            </p:sp>
          </p:grpSp>
          <p:grpSp>
            <p:nvGrpSpPr>
              <p:cNvPr id="66" name="Group">
                <a:extLst>
                  <a:ext uri="{FF2B5EF4-FFF2-40B4-BE49-F238E27FC236}">
                    <a16:creationId xmlns:a16="http://schemas.microsoft.com/office/drawing/2014/main" id="{B023D3DE-4AD2-D34A-9643-C97CEEE2B9B5}"/>
                  </a:ext>
                </a:extLst>
              </p:cNvPr>
              <p:cNvGrpSpPr/>
              <p:nvPr/>
            </p:nvGrpSpPr>
            <p:grpSpPr>
              <a:xfrm>
                <a:off x="0" y="0"/>
                <a:ext cx="1897712" cy="300934"/>
                <a:chOff x="0" y="0"/>
                <a:chExt cx="1897711" cy="300933"/>
              </a:xfrm>
            </p:grpSpPr>
            <p:sp>
              <p:nvSpPr>
                <p:cNvPr id="70" name="Circle">
                  <a:extLst>
                    <a:ext uri="{FF2B5EF4-FFF2-40B4-BE49-F238E27FC236}">
                      <a16:creationId xmlns:a16="http://schemas.microsoft.com/office/drawing/2014/main" id="{33B5289D-7C81-F04E-B297-9F997A3325F7}"/>
                    </a:ext>
                  </a:extLst>
                </p:cNvPr>
                <p:cNvSpPr/>
                <p:nvPr/>
              </p:nvSpPr>
              <p:spPr>
                <a:xfrm>
                  <a:off x="0" y="70159"/>
                  <a:ext cx="130614" cy="130615"/>
                </a:xfrm>
                <a:prstGeom prst="ellipse">
                  <a:avLst/>
                </a:prstGeom>
                <a:solidFill>
                  <a:schemeClr val="accent1"/>
                </a:solidFill>
                <a:ln w="3175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ctr">
                  <a:noAutofit/>
                </a:bodyPr>
                <a:lstStyle/>
                <a:p>
                  <a:pPr>
                    <a:defRPr sz="2200" b="0">
                      <a:solidFill>
                        <a:srgbClr val="FFFFFF"/>
                      </a:solidFill>
                      <a:latin typeface="+mn-lt"/>
                      <a:ea typeface="+mn-ea"/>
                      <a:cs typeface="+mn-cs"/>
                      <a:sym typeface="Helvetica Neue Medium"/>
                    </a:defRPr>
                  </a:pPr>
                  <a:endParaRPr/>
                </a:p>
              </p:txBody>
            </p:sp>
            <p:sp>
              <p:nvSpPr>
                <p:cNvPr id="71" name="Placeholder Text">
                  <a:extLst>
                    <a:ext uri="{FF2B5EF4-FFF2-40B4-BE49-F238E27FC236}">
                      <a16:creationId xmlns:a16="http://schemas.microsoft.com/office/drawing/2014/main" id="{F51373C7-DBD5-5C47-BD89-1FD7FDB70FE8}"/>
                    </a:ext>
                  </a:extLst>
                </p:cNvPr>
                <p:cNvSpPr/>
                <p:nvPr/>
              </p:nvSpPr>
              <p:spPr>
                <a:xfrm>
                  <a:off x="224935" y="0"/>
                  <a:ext cx="1672776" cy="300933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extrusionOk="0">
                      <a:moveTo>
                        <a:pt x="0" y="0"/>
                      </a:moveTo>
                      <a:lnTo>
                        <a:pt x="21600" y="0"/>
                      </a:lnTo>
                      <a:lnTo>
                        <a:pt x="2160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3175" cap="flat">
                  <a:noFill/>
                  <a:miter lim="400000"/>
                </a:ln>
                <a:effectLst/>
                <a:extLst>
                  <a:ext uri="{C572A759-6A51-4108-AA02-DFA0A04FC94B}">
  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  </a:ext>
                </a:extLst>
              </p:spPr>
              <p:txBody>
                <a:bodyPr wrap="square" lIns="27093" tIns="27093" rIns="27093" bIns="27093" numCol="1" anchor="t">
                  <a:spAutoFit/>
                </a:bodyPr>
                <a:lstStyle>
                  <a:lvl1pPr algn="l">
                    <a:defRPr sz="1600" b="0">
                      <a:solidFill>
                        <a:srgbClr val="8C8F98"/>
                      </a:solidFill>
                      <a:latin typeface="Barlow Medium"/>
                      <a:ea typeface="Barlow Medium"/>
                      <a:cs typeface="Barlow Medium"/>
                      <a:sym typeface="Barlow Medium"/>
                    </a:defRPr>
                  </a:lvl1pPr>
                </a:lstStyle>
                <a:p>
                  <a:r>
                    <a:rPr>
                      <a:solidFill>
                        <a:schemeClr val="tx2"/>
                      </a:solidFill>
                    </a:rPr>
                    <a:t>Placeholder Text</a:t>
                  </a:r>
                </a:p>
              </p:txBody>
            </p:sp>
          </p:grpSp>
          <p:grpSp>
            <p:nvGrpSpPr>
              <p:cNvPr id="67" name="Group">
                <a:extLst>
                  <a:ext uri="{FF2B5EF4-FFF2-40B4-BE49-F238E27FC236}">
                    <a16:creationId xmlns:a16="http://schemas.microsoft.com/office/drawing/2014/main" id="{E0204B97-5185-3141-AED6-A75987EC719D}"/>
                  </a:ext>
                </a:extLst>
              </p:cNvPr>
              <p:cNvGrpSpPr/>
              <p:nvPr/>
            </p:nvGrpSpPr>
            <p:grpSpPr>
              <a:xfrm>
                <a:off x="2306417" y="0"/>
                <a:ext cx="1985521" cy="300934"/>
                <a:chOff x="0" y="0"/>
                <a:chExt cx="1985520" cy="300933"/>
              </a:xfrm>
            </p:grpSpPr>
            <p:sp>
              <p:nvSpPr>
                <p:cNvPr id="68" name="Circle">
                  <a:extLst>
                    <a:ext uri="{FF2B5EF4-FFF2-40B4-BE49-F238E27FC236}">
                      <a16:creationId xmlns:a16="http://schemas.microsoft.com/office/drawing/2014/main" id="{08FFD020-A299-9F41-AC83-52D2E2A958C5}"/>
                    </a:ext>
                  </a:extLst>
                </p:cNvPr>
                <p:cNvSpPr/>
                <p:nvPr/>
              </p:nvSpPr>
              <p:spPr>
                <a:xfrm>
                  <a:off x="0" y="70159"/>
                  <a:ext cx="130614" cy="130615"/>
                </a:xfrm>
                <a:prstGeom prst="ellipse">
                  <a:avLst/>
                </a:prstGeom>
                <a:solidFill>
                  <a:schemeClr val="accent2"/>
                </a:solidFill>
                <a:ln w="3175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ctr">
                  <a:noAutofit/>
                </a:bodyPr>
                <a:lstStyle/>
                <a:p>
                  <a:pPr>
                    <a:defRPr sz="2200" b="0">
                      <a:solidFill>
                        <a:srgbClr val="FFFFFF"/>
                      </a:solidFill>
                      <a:latin typeface="+mn-lt"/>
                      <a:ea typeface="+mn-ea"/>
                      <a:cs typeface="+mn-cs"/>
                      <a:sym typeface="Helvetica Neue Medium"/>
                    </a:defRPr>
                  </a:pPr>
                  <a:endParaRPr/>
                </a:p>
              </p:txBody>
            </p:sp>
            <p:sp>
              <p:nvSpPr>
                <p:cNvPr id="69" name="Placeholder Text">
                  <a:extLst>
                    <a:ext uri="{FF2B5EF4-FFF2-40B4-BE49-F238E27FC236}">
                      <a16:creationId xmlns:a16="http://schemas.microsoft.com/office/drawing/2014/main" id="{7DC6CEC0-65FE-F047-9FEF-805425216B97}"/>
                    </a:ext>
                  </a:extLst>
                </p:cNvPr>
                <p:cNvSpPr/>
                <p:nvPr/>
              </p:nvSpPr>
              <p:spPr>
                <a:xfrm>
                  <a:off x="224935" y="0"/>
                  <a:ext cx="1760585" cy="300933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extrusionOk="0">
                      <a:moveTo>
                        <a:pt x="0" y="0"/>
                      </a:moveTo>
                      <a:lnTo>
                        <a:pt x="21600" y="0"/>
                      </a:lnTo>
                      <a:lnTo>
                        <a:pt x="2160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3175" cap="flat">
                  <a:noFill/>
                  <a:miter lim="400000"/>
                </a:ln>
                <a:effectLst/>
                <a:extLst>
                  <a:ext uri="{C572A759-6A51-4108-AA02-DFA0A04FC94B}">
  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  </a:ext>
                </a:extLst>
              </p:spPr>
              <p:txBody>
                <a:bodyPr wrap="square" lIns="27093" tIns="27093" rIns="27093" bIns="27093" numCol="1" anchor="t">
                  <a:spAutoFit/>
                </a:bodyPr>
                <a:lstStyle>
                  <a:lvl1pPr algn="l">
                    <a:defRPr sz="1600" b="0">
                      <a:solidFill>
                        <a:srgbClr val="8C8F98"/>
                      </a:solidFill>
                      <a:latin typeface="Barlow Medium"/>
                      <a:ea typeface="Barlow Medium"/>
                      <a:cs typeface="Barlow Medium"/>
                      <a:sym typeface="Barlow Medium"/>
                    </a:defRPr>
                  </a:lvl1pPr>
                </a:lstStyle>
                <a:p>
                  <a:r>
                    <a:rPr dirty="0">
                      <a:solidFill>
                        <a:schemeClr val="tx2"/>
                      </a:solidFill>
                    </a:rPr>
                    <a:t>Placeholder Text</a:t>
                  </a:r>
                </a:p>
              </p:txBody>
            </p:sp>
          </p:grpSp>
        </p:grpSp>
        <p:grpSp>
          <p:nvGrpSpPr>
            <p:cNvPr id="76" name="Group">
              <a:extLst>
                <a:ext uri="{FF2B5EF4-FFF2-40B4-BE49-F238E27FC236}">
                  <a16:creationId xmlns:a16="http://schemas.microsoft.com/office/drawing/2014/main" id="{9AE6DC6E-F397-6A4A-A951-625808C0A225}"/>
                </a:ext>
              </a:extLst>
            </p:cNvPr>
            <p:cNvGrpSpPr/>
            <p:nvPr/>
          </p:nvGrpSpPr>
          <p:grpSpPr>
            <a:xfrm>
              <a:off x="9674102" y="787768"/>
              <a:ext cx="2494349" cy="472983"/>
              <a:chOff x="0" y="0"/>
              <a:chExt cx="2494348" cy="472980"/>
            </a:xfrm>
          </p:grpSpPr>
          <p:sp>
            <p:nvSpPr>
              <p:cNvPr id="77" name="Template by HiSlide.io">
                <a:extLst>
                  <a:ext uri="{FF2B5EF4-FFF2-40B4-BE49-F238E27FC236}">
                    <a16:creationId xmlns:a16="http://schemas.microsoft.com/office/drawing/2014/main" id="{14429E53-1434-1E42-981F-D306C04C9219}"/>
                  </a:ext>
                </a:extLst>
              </p:cNvPr>
              <p:cNvSpPr/>
              <p:nvPr/>
            </p:nvSpPr>
            <p:spPr>
              <a:xfrm>
                <a:off x="0" y="0"/>
                <a:ext cx="2494348" cy="30093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extrusionOk="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/>
              <a:p>
                <a:pPr algn="r">
                  <a:defRPr sz="1600" b="0">
                    <a:solidFill>
                      <a:srgbClr val="4B97ED"/>
                    </a:solidFill>
                    <a:latin typeface="Barlow Bold"/>
                    <a:ea typeface="Barlow Bold"/>
                    <a:cs typeface="Barlow Bold"/>
                    <a:sym typeface="Barlow Bold"/>
                  </a:defRPr>
                </a:pPr>
                <a:r>
                  <a:rPr dirty="0">
                    <a:solidFill>
                      <a:schemeClr val="accent3"/>
                    </a:solidFill>
                    <a:latin typeface="Barlow Medium"/>
                    <a:ea typeface="Barlow Medium"/>
                    <a:cs typeface="Barlow Medium"/>
                    <a:sym typeface="Barlow Medium"/>
                  </a:rPr>
                  <a:t>Template by</a:t>
                </a:r>
                <a:r>
                  <a:rPr dirty="0">
                    <a:solidFill>
                      <a:schemeClr val="accent3"/>
                    </a:solidFill>
                  </a:rPr>
                  <a:t> </a:t>
                </a:r>
                <a:r>
                  <a:rPr dirty="0">
                    <a:solidFill>
                      <a:schemeClr val="accent3"/>
                    </a:solidFill>
                    <a:hlinkClick r:id="rId10">
                      <a:extLst>
                        <a:ext uri="{A12FA001-AC4F-418D-AE19-62706E023703}">
                          <ahyp:hlinkClr xmlns:ahyp="http://schemas.microsoft.com/office/drawing/2018/hyperlinkcolor" val="tx"/>
                        </a:ext>
                      </a:extLst>
                    </a:hlinkClick>
                  </a:rPr>
                  <a:t>HiSlide.io</a:t>
                </a:r>
              </a:p>
            </p:txBody>
          </p:sp>
          <p:sp>
            <p:nvSpPr>
              <p:cNvPr id="78" name="PowerPoint - Keynote - Google Slides">
                <a:extLst>
                  <a:ext uri="{FF2B5EF4-FFF2-40B4-BE49-F238E27FC236}">
                    <a16:creationId xmlns:a16="http://schemas.microsoft.com/office/drawing/2014/main" id="{A25B0EC5-5A4C-C244-A942-5D42A830461A}"/>
                  </a:ext>
                </a:extLst>
              </p:cNvPr>
              <p:cNvSpPr/>
              <p:nvPr/>
            </p:nvSpPr>
            <p:spPr>
              <a:xfrm>
                <a:off x="100800" y="310544"/>
                <a:ext cx="2380580" cy="16243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extrusionOk="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/>
              <a:p>
                <a:pPr algn="r">
                  <a:defRPr sz="700" b="0" cap="all">
                    <a:solidFill>
                      <a:srgbClr val="8C8F9A"/>
                    </a:solidFill>
                    <a:latin typeface="Barlow Medium"/>
                    <a:ea typeface="Barlow Medium"/>
                    <a:cs typeface="Barlow Medium"/>
                    <a:sym typeface="Barlow Medium"/>
                  </a:defRPr>
                </a:pPr>
                <a:r>
                  <a:rPr dirty="0">
                    <a:solidFill>
                      <a:schemeClr val="tx2"/>
                    </a:solidFill>
                  </a:rPr>
                  <a:t>PowerPoint - Keynote - Google Slides</a:t>
                </a:r>
              </a:p>
            </p:txBody>
          </p:sp>
        </p:grpSp>
      </p:grp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White">
  <a:themeElements>
    <a:clrScheme name="HS2020">
      <a:dk1>
        <a:srgbClr val="2A363E"/>
      </a:dk1>
      <a:lt1>
        <a:srgbClr val="FEFFFE"/>
      </a:lt1>
      <a:dk2>
        <a:srgbClr val="8B909B"/>
      </a:dk2>
      <a:lt2>
        <a:srgbClr val="F3F4F5"/>
      </a:lt2>
      <a:accent1>
        <a:srgbClr val="FECC42"/>
      </a:accent1>
      <a:accent2>
        <a:srgbClr val="FA7571"/>
      </a:accent2>
      <a:accent3>
        <a:srgbClr val="2598F5"/>
      </a:accent3>
      <a:accent4>
        <a:srgbClr val="924883"/>
      </a:accent4>
      <a:accent5>
        <a:srgbClr val="9BCAFA"/>
      </a:accent5>
      <a:accent6>
        <a:srgbClr val="D5D8DA"/>
      </a:accent6>
      <a:hlink>
        <a:srgbClr val="2598F3"/>
      </a:hlink>
      <a:folHlink>
        <a:srgbClr val="2598F3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E38741"/>
        </a:solidFill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587022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27093" tIns="27093" rIns="27093" bIns="27093" numCol="1" spcCol="38100" rtlCol="0" anchor="ctr">
        <a:spAutoFit/>
      </a:bodyPr>
      <a:lstStyle>
        <a:defPPr marL="0" marR="0" indent="0" algn="ctr" defTabSz="587022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E38741"/>
        </a:solidFill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587022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27093" tIns="27093" rIns="27093" bIns="27093" numCol="1" spcCol="38100" rtlCol="0" anchor="ctr">
        <a:spAutoFit/>
      </a:bodyPr>
      <a:lstStyle>
        <a:defPPr marL="0" marR="0" indent="0" algn="ctr" defTabSz="587022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175</TotalTime>
  <Words>30</Words>
  <Application>Microsoft Macintosh PowerPoint</Application>
  <PresentationFormat>Custom</PresentationFormat>
  <Paragraphs>13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Barlow Bold</vt:lpstr>
      <vt:lpstr>Barlow Medium</vt:lpstr>
      <vt:lpstr>Helvetica Neue</vt:lpstr>
      <vt:lpstr>Helvetica Neue Light</vt:lpstr>
      <vt:lpstr>Helvetica Neue Medium</vt:lpstr>
      <vt:lpstr>White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Anastasiya Ladoshkina</cp:lastModifiedBy>
  <cp:revision>11</cp:revision>
  <dcterms:modified xsi:type="dcterms:W3CDTF">2020-03-12T12:03:59Z</dcterms:modified>
</cp:coreProperties>
</file>