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6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7CF5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15-C641-BA12-D251711EB9F1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15-C641-BA12-D251711EB9F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15-C641-BA12-D251711EB9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F3-B54E-8106-83454A3783C8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0F3-B54E-8106-83454A3783C8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F3-B54E-8106-83454A378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D97E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1E-F94A-9B94-76D11814A791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21E-F94A-9B94-76D11814A79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21E-F94A-9B94-76D11814A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894D82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8C-9F46-864A-6AE3E5FD9B49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8C-9F46-864A-6AE3E5FD9B4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8C-9F46-864A-6AE3E5FD9B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7CF5F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4F-9846-9CE9-C4AC7B5C2803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4F-9846-9CE9-C4AC7B5C2803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4F-9846-9CE9-C4AC7B5C2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B7D76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C362-9649-A7ED-7BB2C0D0B513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362-9649-A7ED-7BB2C0D0B513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362-9649-A7ED-7BB2C0D0B5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D97E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3B-8344-9214-6595B3651577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3B-8344-9214-6595B3651577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3B-8344-9214-6595B3651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894D82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43-094E-BD72-76AA276BA229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43-094E-BD72-76AA276BA22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43-094E-BD72-76AA276BA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F2C349-D7DB-D74F-BDD6-9C0256F92D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718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DE94C64-E76B-A14D-BA2B-A05A4D06C7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26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C784858B-3213-E745-B78F-24C3776BEE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934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D7FB4AC-C134-C045-AB44-181EE9164B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5542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308E665-7008-514C-A0B5-BE651362C9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415000" y="3505200"/>
            <a:ext cx="2717800" cy="2717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285358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10" Type="http://schemas.openxmlformats.org/officeDocument/2006/relationships/hyperlink" Target="http://HiSlide.io" TargetMode="Externa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34A85CE4-B34C-7843-BA9E-6A48F12716C6}"/>
              </a:ext>
            </a:extLst>
          </p:cNvPr>
          <p:cNvGrpSpPr/>
          <p:nvPr/>
        </p:nvGrpSpPr>
        <p:grpSpPr>
          <a:xfrm>
            <a:off x="2008219" y="1024628"/>
            <a:ext cx="21212437" cy="10517799"/>
            <a:chOff x="2008219" y="1024628"/>
            <a:chExt cx="21212437" cy="10517799"/>
          </a:xfrm>
        </p:grpSpPr>
        <p:grpSp>
          <p:nvGrpSpPr>
            <p:cNvPr id="748" name="Group"/>
            <p:cNvGrpSpPr/>
            <p:nvPr/>
          </p:nvGrpSpPr>
          <p:grpSpPr>
            <a:xfrm>
              <a:off x="2008219" y="2656987"/>
              <a:ext cx="7393018" cy="7393017"/>
              <a:chOff x="0" y="0"/>
              <a:chExt cx="7393015" cy="7393015"/>
            </a:xfrm>
          </p:grpSpPr>
          <p:graphicFrame>
            <p:nvGraphicFramePr>
              <p:cNvPr id="746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1925721318"/>
                  </p:ext>
                </p:extLst>
              </p:nvPr>
            </p:nvGraphicFramePr>
            <p:xfrm>
              <a:off x="0" y="0"/>
              <a:ext cx="7393016" cy="73930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747" name="Circle"/>
              <p:cNvSpPr/>
              <p:nvPr/>
            </p:nvSpPr>
            <p:spPr>
              <a:xfrm>
                <a:off x="479182" y="479181"/>
                <a:ext cx="6434652" cy="643465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1" name="Group"/>
            <p:cNvGrpSpPr/>
            <p:nvPr/>
          </p:nvGrpSpPr>
          <p:grpSpPr>
            <a:xfrm>
              <a:off x="2705438" y="3354206"/>
              <a:ext cx="5998579" cy="5998578"/>
              <a:chOff x="0" y="0"/>
              <a:chExt cx="5998575" cy="5998575"/>
            </a:xfrm>
          </p:grpSpPr>
          <p:graphicFrame>
            <p:nvGraphicFramePr>
              <p:cNvPr id="749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1186048638"/>
                  </p:ext>
                </p:extLst>
              </p:nvPr>
            </p:nvGraphicFramePr>
            <p:xfrm>
              <a:off x="0" y="0"/>
              <a:ext cx="5998576" cy="599857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750" name="Circle"/>
              <p:cNvSpPr/>
              <p:nvPr/>
            </p:nvSpPr>
            <p:spPr>
              <a:xfrm>
                <a:off x="484768" y="484768"/>
                <a:ext cx="5029040" cy="502904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4" name="Group"/>
            <p:cNvGrpSpPr/>
            <p:nvPr/>
          </p:nvGrpSpPr>
          <p:grpSpPr>
            <a:xfrm>
              <a:off x="3407712" y="4056480"/>
              <a:ext cx="4594030" cy="4594030"/>
              <a:chOff x="0" y="0"/>
              <a:chExt cx="4594028" cy="4594028"/>
            </a:xfrm>
          </p:grpSpPr>
          <p:graphicFrame>
            <p:nvGraphicFramePr>
              <p:cNvPr id="752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557914138"/>
                  </p:ext>
                </p:extLst>
              </p:nvPr>
            </p:nvGraphicFramePr>
            <p:xfrm>
              <a:off x="0" y="0"/>
              <a:ext cx="4594029" cy="459402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53" name="Circle"/>
              <p:cNvSpPr/>
              <p:nvPr/>
            </p:nvSpPr>
            <p:spPr>
              <a:xfrm>
                <a:off x="474605" y="474605"/>
                <a:ext cx="3644819" cy="364481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57" name="Group"/>
            <p:cNvGrpSpPr/>
            <p:nvPr/>
          </p:nvGrpSpPr>
          <p:grpSpPr>
            <a:xfrm>
              <a:off x="4108251" y="4757018"/>
              <a:ext cx="3192954" cy="3192953"/>
              <a:chOff x="0" y="0"/>
              <a:chExt cx="3192952" cy="3192952"/>
            </a:xfrm>
          </p:grpSpPr>
          <p:graphicFrame>
            <p:nvGraphicFramePr>
              <p:cNvPr id="755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142380747"/>
                  </p:ext>
                </p:extLst>
              </p:nvPr>
            </p:nvGraphicFramePr>
            <p:xfrm>
              <a:off x="0" y="0"/>
              <a:ext cx="3192953" cy="319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756" name="Circle"/>
              <p:cNvSpPr/>
              <p:nvPr/>
            </p:nvSpPr>
            <p:spPr>
              <a:xfrm>
                <a:off x="479606" y="479606"/>
                <a:ext cx="2233741" cy="223374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758" name="2020"/>
            <p:cNvSpPr txBox="1"/>
            <p:nvPr/>
          </p:nvSpPr>
          <p:spPr>
            <a:xfrm>
              <a:off x="5172020" y="6091966"/>
              <a:ext cx="1065415" cy="5230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2020</a:t>
              </a:r>
            </a:p>
          </p:txBody>
        </p:sp>
        <p:sp>
          <p:nvSpPr>
            <p:cNvPr id="760" name="Line"/>
            <p:cNvSpPr/>
            <p:nvPr/>
          </p:nvSpPr>
          <p:spPr>
            <a:xfrm flipV="1">
              <a:off x="12192000" y="2669687"/>
              <a:ext cx="0" cy="7393016"/>
            </a:xfrm>
            <a:prstGeom prst="line">
              <a:avLst/>
            </a:prstGeom>
            <a:ln w="25400">
              <a:solidFill>
                <a:srgbClr val="D7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763" name="Group"/>
            <p:cNvGrpSpPr/>
            <p:nvPr/>
          </p:nvGrpSpPr>
          <p:grpSpPr>
            <a:xfrm>
              <a:off x="11557000" y="5718495"/>
              <a:ext cx="1270000" cy="1270001"/>
              <a:chOff x="0" y="0"/>
              <a:chExt cx="1270000" cy="1270000"/>
            </a:xfrm>
          </p:grpSpPr>
          <p:sp>
            <p:nvSpPr>
              <p:cNvPr id="761" name="Circle"/>
              <p:cNvSpPr/>
              <p:nvPr/>
            </p:nvSpPr>
            <p:spPr>
              <a:xfrm>
                <a:off x="0" y="0"/>
                <a:ext cx="1270000" cy="1270000"/>
              </a:xfrm>
              <a:prstGeom prst="ellipse">
                <a:avLst/>
              </a:prstGeom>
              <a:solidFill>
                <a:srgbClr val="D7D7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762" name="VS"/>
              <p:cNvSpPr txBox="1"/>
              <p:nvPr/>
            </p:nvSpPr>
            <p:spPr>
              <a:xfrm>
                <a:off x="199294" y="381000"/>
                <a:ext cx="871413" cy="482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VS</a:t>
                </a:r>
              </a:p>
            </p:txBody>
          </p:sp>
        </p:grpSp>
        <p:grpSp>
          <p:nvGrpSpPr>
            <p:cNvPr id="766" name="Group"/>
            <p:cNvGrpSpPr/>
            <p:nvPr/>
          </p:nvGrpSpPr>
          <p:grpSpPr>
            <a:xfrm>
              <a:off x="14982764" y="2656987"/>
              <a:ext cx="7393017" cy="7393017"/>
              <a:chOff x="0" y="0"/>
              <a:chExt cx="7393015" cy="7393015"/>
            </a:xfrm>
          </p:grpSpPr>
          <p:graphicFrame>
            <p:nvGraphicFramePr>
              <p:cNvPr id="764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979687128"/>
                  </p:ext>
                </p:extLst>
              </p:nvPr>
            </p:nvGraphicFramePr>
            <p:xfrm>
              <a:off x="0" y="0"/>
              <a:ext cx="7393016" cy="739301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765" name="Circle"/>
              <p:cNvSpPr/>
              <p:nvPr/>
            </p:nvSpPr>
            <p:spPr>
              <a:xfrm>
                <a:off x="479182" y="479181"/>
                <a:ext cx="6434652" cy="643465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69" name="Group"/>
            <p:cNvGrpSpPr/>
            <p:nvPr/>
          </p:nvGrpSpPr>
          <p:grpSpPr>
            <a:xfrm>
              <a:off x="15679983" y="3354206"/>
              <a:ext cx="5998578" cy="5998578"/>
              <a:chOff x="0" y="0"/>
              <a:chExt cx="5998575" cy="5998575"/>
            </a:xfrm>
          </p:grpSpPr>
          <p:graphicFrame>
            <p:nvGraphicFramePr>
              <p:cNvPr id="767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2474652634"/>
                  </p:ext>
                </p:extLst>
              </p:nvPr>
            </p:nvGraphicFramePr>
            <p:xfrm>
              <a:off x="0" y="0"/>
              <a:ext cx="5998576" cy="599857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768" name="Circle"/>
              <p:cNvSpPr/>
              <p:nvPr/>
            </p:nvSpPr>
            <p:spPr>
              <a:xfrm>
                <a:off x="484768" y="484768"/>
                <a:ext cx="5029040" cy="5029040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72" name="Group"/>
            <p:cNvGrpSpPr/>
            <p:nvPr/>
          </p:nvGrpSpPr>
          <p:grpSpPr>
            <a:xfrm>
              <a:off x="16382257" y="4056480"/>
              <a:ext cx="4594030" cy="4594030"/>
              <a:chOff x="0" y="0"/>
              <a:chExt cx="4594028" cy="4594028"/>
            </a:xfrm>
          </p:grpSpPr>
          <p:graphicFrame>
            <p:nvGraphicFramePr>
              <p:cNvPr id="770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271152658"/>
                  </p:ext>
                </p:extLst>
              </p:nvPr>
            </p:nvGraphicFramePr>
            <p:xfrm>
              <a:off x="0" y="0"/>
              <a:ext cx="4594029" cy="459402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  <p:sp>
            <p:nvSpPr>
              <p:cNvPr id="771" name="Circle"/>
              <p:cNvSpPr/>
              <p:nvPr/>
            </p:nvSpPr>
            <p:spPr>
              <a:xfrm>
                <a:off x="474605" y="474605"/>
                <a:ext cx="3644819" cy="364481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775" name="Group"/>
            <p:cNvGrpSpPr/>
            <p:nvPr/>
          </p:nvGrpSpPr>
          <p:grpSpPr>
            <a:xfrm>
              <a:off x="17082795" y="4757018"/>
              <a:ext cx="3192953" cy="3192953"/>
              <a:chOff x="0" y="0"/>
              <a:chExt cx="3192952" cy="3192952"/>
            </a:xfrm>
          </p:grpSpPr>
          <p:graphicFrame>
            <p:nvGraphicFramePr>
              <p:cNvPr id="773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4248762072"/>
                  </p:ext>
                </p:extLst>
              </p:nvPr>
            </p:nvGraphicFramePr>
            <p:xfrm>
              <a:off x="0" y="0"/>
              <a:ext cx="3192953" cy="319295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9"/>
              </a:graphicData>
            </a:graphic>
          </p:graphicFrame>
          <p:sp>
            <p:nvSpPr>
              <p:cNvPr id="774" name="Circle"/>
              <p:cNvSpPr/>
              <p:nvPr/>
            </p:nvSpPr>
            <p:spPr>
              <a:xfrm>
                <a:off x="479606" y="479606"/>
                <a:ext cx="2233741" cy="223374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776" name="2021"/>
            <p:cNvSpPr txBox="1"/>
            <p:nvPr/>
          </p:nvSpPr>
          <p:spPr>
            <a:xfrm>
              <a:off x="18146564" y="6091966"/>
              <a:ext cx="1065415" cy="5230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defRPr sz="2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2021</a:t>
              </a:r>
            </a:p>
          </p:txBody>
        </p:sp>
        <p:grpSp>
          <p:nvGrpSpPr>
            <p:cNvPr id="792" name="Group"/>
            <p:cNvGrpSpPr/>
            <p:nvPr/>
          </p:nvGrpSpPr>
          <p:grpSpPr>
            <a:xfrm>
              <a:off x="2389132" y="10477837"/>
              <a:ext cx="6631193" cy="1064590"/>
              <a:chOff x="-1" y="0"/>
              <a:chExt cx="6631192" cy="1064589"/>
            </a:xfrm>
          </p:grpSpPr>
          <p:grpSp>
            <p:nvGrpSpPr>
              <p:cNvPr id="784" name="Group"/>
              <p:cNvGrpSpPr/>
              <p:nvPr/>
            </p:nvGrpSpPr>
            <p:grpSpPr>
              <a:xfrm>
                <a:off x="-1" y="577276"/>
                <a:ext cx="6631192" cy="487313"/>
                <a:chOff x="0" y="0"/>
                <a:chExt cx="6631190" cy="487310"/>
              </a:xfrm>
            </p:grpSpPr>
            <p:grpSp>
              <p:nvGrpSpPr>
                <p:cNvPr id="780" name="Group"/>
                <p:cNvGrpSpPr/>
                <p:nvPr/>
              </p:nvGrpSpPr>
              <p:grpSpPr>
                <a:xfrm>
                  <a:off x="0" y="0"/>
                  <a:ext cx="2997220" cy="487310"/>
                  <a:chOff x="0" y="0"/>
                  <a:chExt cx="2997219" cy="487309"/>
                </a:xfrm>
              </p:grpSpPr>
              <p:sp>
                <p:nvSpPr>
                  <p:cNvPr id="778" name="Circle"/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79" name="Placeholder Text"/>
                  <p:cNvSpPr/>
                  <p:nvPr/>
                </p:nvSpPr>
                <p:spPr>
                  <a:xfrm>
                    <a:off x="421754" y="0"/>
                    <a:ext cx="2575465" cy="48730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  <p:grpSp>
              <p:nvGrpSpPr>
                <p:cNvPr id="783" name="Group"/>
                <p:cNvGrpSpPr/>
                <p:nvPr/>
              </p:nvGrpSpPr>
              <p:grpSpPr>
                <a:xfrm>
                  <a:off x="3633969" y="0"/>
                  <a:ext cx="2997221" cy="487310"/>
                  <a:chOff x="0" y="0"/>
                  <a:chExt cx="2997219" cy="487309"/>
                </a:xfrm>
              </p:grpSpPr>
              <p:sp>
                <p:nvSpPr>
                  <p:cNvPr id="781" name="Circle"/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82" name="Placeholder Text"/>
                  <p:cNvSpPr/>
                  <p:nvPr/>
                </p:nvSpPr>
                <p:spPr>
                  <a:xfrm>
                    <a:off x="421754" y="0"/>
                    <a:ext cx="2575465" cy="48730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</p:grpSp>
          <p:grpSp>
            <p:nvGrpSpPr>
              <p:cNvPr id="791" name="Group"/>
              <p:cNvGrpSpPr/>
              <p:nvPr/>
            </p:nvGrpSpPr>
            <p:grpSpPr>
              <a:xfrm>
                <a:off x="-1" y="0"/>
                <a:ext cx="6631192" cy="487312"/>
                <a:chOff x="0" y="0"/>
                <a:chExt cx="6631190" cy="487311"/>
              </a:xfrm>
            </p:grpSpPr>
            <p:grpSp>
              <p:nvGrpSpPr>
                <p:cNvPr id="787" name="Group"/>
                <p:cNvGrpSpPr/>
                <p:nvPr/>
              </p:nvGrpSpPr>
              <p:grpSpPr>
                <a:xfrm>
                  <a:off x="0" y="0"/>
                  <a:ext cx="2997220" cy="487311"/>
                  <a:chOff x="0" y="0"/>
                  <a:chExt cx="2997219" cy="487310"/>
                </a:xfrm>
              </p:grpSpPr>
              <p:sp>
                <p:nvSpPr>
                  <p:cNvPr id="785" name="Circle"/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86" name="Placeholder Text"/>
                  <p:cNvSpPr/>
                  <p:nvPr/>
                </p:nvSpPr>
                <p:spPr>
                  <a:xfrm>
                    <a:off x="421754" y="0"/>
                    <a:ext cx="2575465" cy="48731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  <p:grpSp>
              <p:nvGrpSpPr>
                <p:cNvPr id="790" name="Group"/>
                <p:cNvGrpSpPr/>
                <p:nvPr/>
              </p:nvGrpSpPr>
              <p:grpSpPr>
                <a:xfrm>
                  <a:off x="3633969" y="0"/>
                  <a:ext cx="2997221" cy="487311"/>
                  <a:chOff x="0" y="0"/>
                  <a:chExt cx="2997219" cy="487310"/>
                </a:xfrm>
              </p:grpSpPr>
              <p:sp>
                <p:nvSpPr>
                  <p:cNvPr id="788" name="Circle"/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89" name="Placeholder Text"/>
                  <p:cNvSpPr/>
                  <p:nvPr/>
                </p:nvSpPr>
                <p:spPr>
                  <a:xfrm>
                    <a:off x="421754" y="0"/>
                    <a:ext cx="2575465" cy="48731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</p:grpSp>
        </p:grpSp>
        <p:grpSp>
          <p:nvGrpSpPr>
            <p:cNvPr id="67" name="Group">
              <a:extLst>
                <a:ext uri="{FF2B5EF4-FFF2-40B4-BE49-F238E27FC236}">
                  <a16:creationId xmlns:a16="http://schemas.microsoft.com/office/drawing/2014/main" id="{71CC5D03-8832-E644-B26B-D925AEA4D458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68" name="Template by HiSlide.io">
                <a:extLst>
                  <a:ext uri="{FF2B5EF4-FFF2-40B4-BE49-F238E27FC236}">
                    <a16:creationId xmlns:a16="http://schemas.microsoft.com/office/drawing/2014/main" id="{CFD7B493-FA5B-BA43-B1B8-9284E12F7F92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10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9" name="PowerPoint - Keynote - Google Slides">
                <a:extLst>
                  <a:ext uri="{FF2B5EF4-FFF2-40B4-BE49-F238E27FC236}">
                    <a16:creationId xmlns:a16="http://schemas.microsoft.com/office/drawing/2014/main" id="{D0017FBF-E797-5B47-9119-E9F8254A86FA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grpSp>
          <p:nvGrpSpPr>
            <p:cNvPr id="70" name="Group">
              <a:extLst>
                <a:ext uri="{FF2B5EF4-FFF2-40B4-BE49-F238E27FC236}">
                  <a16:creationId xmlns:a16="http://schemas.microsoft.com/office/drawing/2014/main" id="{6AE548C7-A290-A943-91F7-23572235D691}"/>
                </a:ext>
              </a:extLst>
            </p:cNvPr>
            <p:cNvGrpSpPr/>
            <p:nvPr/>
          </p:nvGrpSpPr>
          <p:grpSpPr>
            <a:xfrm>
              <a:off x="15461946" y="10477837"/>
              <a:ext cx="6631193" cy="1064590"/>
              <a:chOff x="-1" y="0"/>
              <a:chExt cx="6631192" cy="1064589"/>
            </a:xfrm>
          </p:grpSpPr>
          <p:grpSp>
            <p:nvGrpSpPr>
              <p:cNvPr id="71" name="Group">
                <a:extLst>
                  <a:ext uri="{FF2B5EF4-FFF2-40B4-BE49-F238E27FC236}">
                    <a16:creationId xmlns:a16="http://schemas.microsoft.com/office/drawing/2014/main" id="{5DA54AF2-DFEC-144F-B721-E5BF88BE3B4F}"/>
                  </a:ext>
                </a:extLst>
              </p:cNvPr>
              <p:cNvGrpSpPr/>
              <p:nvPr/>
            </p:nvGrpSpPr>
            <p:grpSpPr>
              <a:xfrm>
                <a:off x="-1" y="577276"/>
                <a:ext cx="6631192" cy="487313"/>
                <a:chOff x="0" y="0"/>
                <a:chExt cx="6631190" cy="487310"/>
              </a:xfrm>
            </p:grpSpPr>
            <p:grpSp>
              <p:nvGrpSpPr>
                <p:cNvPr id="79" name="Group">
                  <a:extLst>
                    <a:ext uri="{FF2B5EF4-FFF2-40B4-BE49-F238E27FC236}">
                      <a16:creationId xmlns:a16="http://schemas.microsoft.com/office/drawing/2014/main" id="{A09B5B57-1281-C543-8465-82F6440EDF62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2997220" cy="487310"/>
                  <a:chOff x="0" y="0"/>
                  <a:chExt cx="2997219" cy="487309"/>
                </a:xfrm>
              </p:grpSpPr>
              <p:sp>
                <p:nvSpPr>
                  <p:cNvPr id="83" name="Circle">
                    <a:extLst>
                      <a:ext uri="{FF2B5EF4-FFF2-40B4-BE49-F238E27FC236}">
                        <a16:creationId xmlns:a16="http://schemas.microsoft.com/office/drawing/2014/main" id="{9993866F-E966-1940-BAC8-2D63AAD848F0}"/>
                      </a:ext>
                    </a:extLst>
                  </p:cNvPr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84" name="Placeholder Text">
                    <a:extLst>
                      <a:ext uri="{FF2B5EF4-FFF2-40B4-BE49-F238E27FC236}">
                        <a16:creationId xmlns:a16="http://schemas.microsoft.com/office/drawing/2014/main" id="{5FA69915-DB1C-0044-8F2D-0EE5BD2603E2}"/>
                      </a:ext>
                    </a:extLst>
                  </p:cNvPr>
                  <p:cNvSpPr/>
                  <p:nvPr/>
                </p:nvSpPr>
                <p:spPr>
                  <a:xfrm>
                    <a:off x="421754" y="0"/>
                    <a:ext cx="2575465" cy="48730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  <p:grpSp>
              <p:nvGrpSpPr>
                <p:cNvPr id="80" name="Group">
                  <a:extLst>
                    <a:ext uri="{FF2B5EF4-FFF2-40B4-BE49-F238E27FC236}">
                      <a16:creationId xmlns:a16="http://schemas.microsoft.com/office/drawing/2014/main" id="{A602B8A0-CE4C-424B-BECD-2EF3EFD52432}"/>
                    </a:ext>
                  </a:extLst>
                </p:cNvPr>
                <p:cNvGrpSpPr/>
                <p:nvPr/>
              </p:nvGrpSpPr>
              <p:grpSpPr>
                <a:xfrm>
                  <a:off x="3633969" y="0"/>
                  <a:ext cx="2997221" cy="487310"/>
                  <a:chOff x="0" y="0"/>
                  <a:chExt cx="2997219" cy="487309"/>
                </a:xfrm>
              </p:grpSpPr>
              <p:sp>
                <p:nvSpPr>
                  <p:cNvPr id="81" name="Circle">
                    <a:extLst>
                      <a:ext uri="{FF2B5EF4-FFF2-40B4-BE49-F238E27FC236}">
                        <a16:creationId xmlns:a16="http://schemas.microsoft.com/office/drawing/2014/main" id="{3A5F80DD-A594-6640-BB78-37245CFF607F}"/>
                      </a:ext>
                    </a:extLst>
                  </p:cNvPr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82" name="Placeholder Text">
                    <a:extLst>
                      <a:ext uri="{FF2B5EF4-FFF2-40B4-BE49-F238E27FC236}">
                        <a16:creationId xmlns:a16="http://schemas.microsoft.com/office/drawing/2014/main" id="{1015A073-87AE-3A42-8DE6-DA17A62DDD85}"/>
                      </a:ext>
                    </a:extLst>
                  </p:cNvPr>
                  <p:cNvSpPr/>
                  <p:nvPr/>
                </p:nvSpPr>
                <p:spPr>
                  <a:xfrm>
                    <a:off x="421754" y="0"/>
                    <a:ext cx="2575465" cy="48730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</p:grpSp>
          <p:grpSp>
            <p:nvGrpSpPr>
              <p:cNvPr id="72" name="Group">
                <a:extLst>
                  <a:ext uri="{FF2B5EF4-FFF2-40B4-BE49-F238E27FC236}">
                    <a16:creationId xmlns:a16="http://schemas.microsoft.com/office/drawing/2014/main" id="{6E0E8EAB-9CAA-214B-8BE0-0960284F1CB7}"/>
                  </a:ext>
                </a:extLst>
              </p:cNvPr>
              <p:cNvGrpSpPr/>
              <p:nvPr/>
            </p:nvGrpSpPr>
            <p:grpSpPr>
              <a:xfrm>
                <a:off x="-1" y="0"/>
                <a:ext cx="6631192" cy="487312"/>
                <a:chOff x="0" y="0"/>
                <a:chExt cx="6631190" cy="487311"/>
              </a:xfrm>
            </p:grpSpPr>
            <p:grpSp>
              <p:nvGrpSpPr>
                <p:cNvPr id="73" name="Group">
                  <a:extLst>
                    <a:ext uri="{FF2B5EF4-FFF2-40B4-BE49-F238E27FC236}">
                      <a16:creationId xmlns:a16="http://schemas.microsoft.com/office/drawing/2014/main" id="{CD8F56BA-9ED9-1B47-BFB9-1776A2D7BA10}"/>
                    </a:ext>
                  </a:extLst>
                </p:cNvPr>
                <p:cNvGrpSpPr/>
                <p:nvPr/>
              </p:nvGrpSpPr>
              <p:grpSpPr>
                <a:xfrm>
                  <a:off x="0" y="0"/>
                  <a:ext cx="2997220" cy="487311"/>
                  <a:chOff x="0" y="0"/>
                  <a:chExt cx="2997219" cy="487310"/>
                </a:xfrm>
              </p:grpSpPr>
              <p:sp>
                <p:nvSpPr>
                  <p:cNvPr id="77" name="Circle">
                    <a:extLst>
                      <a:ext uri="{FF2B5EF4-FFF2-40B4-BE49-F238E27FC236}">
                        <a16:creationId xmlns:a16="http://schemas.microsoft.com/office/drawing/2014/main" id="{41233B54-C09D-B643-8D0D-F556F5FEB2FB}"/>
                      </a:ext>
                    </a:extLst>
                  </p:cNvPr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 dirty="0"/>
                  </a:p>
                </p:txBody>
              </p:sp>
              <p:sp>
                <p:nvSpPr>
                  <p:cNvPr id="78" name="Placeholder Text">
                    <a:extLst>
                      <a:ext uri="{FF2B5EF4-FFF2-40B4-BE49-F238E27FC236}">
                        <a16:creationId xmlns:a16="http://schemas.microsoft.com/office/drawing/2014/main" id="{F83D99B3-8E04-064D-8B3A-EB6079171FB7}"/>
                      </a:ext>
                    </a:extLst>
                  </p:cNvPr>
                  <p:cNvSpPr/>
                  <p:nvPr/>
                </p:nvSpPr>
                <p:spPr>
                  <a:xfrm>
                    <a:off x="421754" y="0"/>
                    <a:ext cx="2575465" cy="48731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  <p:grpSp>
              <p:nvGrpSpPr>
                <p:cNvPr id="74" name="Group">
                  <a:extLst>
                    <a:ext uri="{FF2B5EF4-FFF2-40B4-BE49-F238E27FC236}">
                      <a16:creationId xmlns:a16="http://schemas.microsoft.com/office/drawing/2014/main" id="{1073D486-422C-0C46-B1AE-B06BB609B526}"/>
                    </a:ext>
                  </a:extLst>
                </p:cNvPr>
                <p:cNvGrpSpPr/>
                <p:nvPr/>
              </p:nvGrpSpPr>
              <p:grpSpPr>
                <a:xfrm>
                  <a:off x="3633969" y="0"/>
                  <a:ext cx="2997221" cy="487311"/>
                  <a:chOff x="0" y="0"/>
                  <a:chExt cx="2997219" cy="487310"/>
                </a:xfrm>
              </p:grpSpPr>
              <p:sp>
                <p:nvSpPr>
                  <p:cNvPr id="75" name="Circle">
                    <a:extLst>
                      <a:ext uri="{FF2B5EF4-FFF2-40B4-BE49-F238E27FC236}">
                        <a16:creationId xmlns:a16="http://schemas.microsoft.com/office/drawing/2014/main" id="{E3EBA4FF-F431-E043-89EF-151830C5B962}"/>
                      </a:ext>
                    </a:extLst>
                  </p:cNvPr>
                  <p:cNvSpPr/>
                  <p:nvPr/>
                </p:nvSpPr>
                <p:spPr>
                  <a:xfrm>
                    <a:off x="0" y="131549"/>
                    <a:ext cx="244901" cy="244901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>
                      <a:defRPr sz="3200" b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6" name="Placeholder Text">
                    <a:extLst>
                      <a:ext uri="{FF2B5EF4-FFF2-40B4-BE49-F238E27FC236}">
                        <a16:creationId xmlns:a16="http://schemas.microsoft.com/office/drawing/2014/main" id="{863E0515-5B28-1A4B-AB26-9217E6B09584}"/>
                      </a:ext>
                    </a:extLst>
                  </p:cNvPr>
                  <p:cNvSpPr/>
                  <p:nvPr/>
                </p:nvSpPr>
                <p:spPr>
                  <a:xfrm>
                    <a:off x="421754" y="0"/>
                    <a:ext cx="2575465" cy="48731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Placeholder Text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30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11</cp:revision>
  <dcterms:modified xsi:type="dcterms:W3CDTF">2020-03-12T12:03:53Z</dcterms:modified>
</cp:coreProperties>
</file>