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3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11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928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764F533-7EF6-7841-8C93-767EC10CCC29}"/>
              </a:ext>
            </a:extLst>
          </p:cNvPr>
          <p:cNvGrpSpPr/>
          <p:nvPr/>
        </p:nvGrpSpPr>
        <p:grpSpPr>
          <a:xfrm>
            <a:off x="2859012" y="1024628"/>
            <a:ext cx="20361644" cy="10994662"/>
            <a:chOff x="2859012" y="1024628"/>
            <a:chExt cx="20361644" cy="10994662"/>
          </a:xfrm>
        </p:grpSpPr>
        <p:grpSp>
          <p:nvGrpSpPr>
            <p:cNvPr id="1196" name="Group"/>
            <p:cNvGrpSpPr/>
            <p:nvPr/>
          </p:nvGrpSpPr>
          <p:grpSpPr>
            <a:xfrm>
              <a:off x="2859012" y="2218199"/>
              <a:ext cx="18665976" cy="9801091"/>
              <a:chOff x="-1" y="0"/>
              <a:chExt cx="18665975" cy="9801089"/>
            </a:xfrm>
          </p:grpSpPr>
          <p:grpSp>
            <p:nvGrpSpPr>
              <p:cNvPr id="1179" name="Group"/>
              <p:cNvGrpSpPr/>
              <p:nvPr/>
            </p:nvGrpSpPr>
            <p:grpSpPr>
              <a:xfrm>
                <a:off x="8697986" y="755554"/>
                <a:ext cx="1270001" cy="5286976"/>
                <a:chOff x="0" y="-1"/>
                <a:chExt cx="1270000" cy="5286974"/>
              </a:xfrm>
            </p:grpSpPr>
            <p:sp>
              <p:nvSpPr>
                <p:cNvPr id="1176" name="Line"/>
                <p:cNvSpPr/>
                <p:nvPr/>
              </p:nvSpPr>
              <p:spPr>
                <a:xfrm flipV="1">
                  <a:off x="633361" y="-1"/>
                  <a:ext cx="0" cy="5286974"/>
                </a:xfrm>
                <a:prstGeom prst="line">
                  <a:avLst/>
                </a:prstGeom>
                <a:noFill/>
                <a:ln w="25400" cap="flat">
                  <a:solidFill>
                    <a:srgbClr val="D6D7DC"/>
                  </a:solidFill>
                  <a:custDash>
                    <a:ds d="200000" sp="200000"/>
                  </a:custDash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177" name="Circle"/>
                <p:cNvSpPr/>
                <p:nvPr/>
              </p:nvSpPr>
              <p:spPr>
                <a:xfrm>
                  <a:off x="0" y="2241711"/>
                  <a:ext cx="1270000" cy="1270001"/>
                </a:xfrm>
                <a:prstGeom prst="ellipse">
                  <a:avLst/>
                </a:prstGeom>
                <a:solidFill>
                  <a:srgbClr val="F4F4F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178" name="VS"/>
                <p:cNvSpPr txBox="1"/>
                <p:nvPr/>
              </p:nvSpPr>
              <p:spPr>
                <a:xfrm>
                  <a:off x="345698" y="2610011"/>
                  <a:ext cx="600730" cy="4826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</a:ext>
                </a:extLst>
              </p:spPr>
              <p:txBody>
                <a:bodyPr wrap="square" lIns="50800" tIns="50800" rIns="50800" bIns="50800" numCol="1" anchor="t">
                  <a:spAutoFit/>
                </a:bodyPr>
                <a:lstStyle>
                  <a:lvl1pPr>
                    <a:defRPr sz="2500" b="0">
                      <a:solidFill>
                        <a:srgbClr val="8C8F98"/>
                      </a:solidFill>
                      <a:latin typeface="Barlow Medium"/>
                      <a:ea typeface="Barlow Medium"/>
                      <a:cs typeface="Barlow Medium"/>
                      <a:sym typeface="Barlow Medium"/>
                    </a:defRPr>
                  </a:lvl1pPr>
                </a:lstStyle>
                <a:p>
                  <a:r>
                    <a:rPr dirty="0">
                      <a:solidFill>
                        <a:schemeClr val="tx2"/>
                      </a:solidFill>
                    </a:rPr>
                    <a:t>VS</a:t>
                  </a:r>
                </a:p>
              </p:txBody>
            </p:sp>
          </p:grpSp>
          <p:grpSp>
            <p:nvGrpSpPr>
              <p:cNvPr id="1187" name="Group"/>
              <p:cNvGrpSpPr/>
              <p:nvPr/>
            </p:nvGrpSpPr>
            <p:grpSpPr>
              <a:xfrm>
                <a:off x="-1" y="0"/>
                <a:ext cx="7219042" cy="9801089"/>
                <a:chOff x="0" y="0"/>
                <a:chExt cx="7219040" cy="9801088"/>
              </a:xfrm>
            </p:grpSpPr>
            <p:sp>
              <p:nvSpPr>
                <p:cNvPr id="1180" name="Circle"/>
                <p:cNvSpPr/>
                <p:nvPr/>
              </p:nvSpPr>
              <p:spPr>
                <a:xfrm>
                  <a:off x="1468516" y="0"/>
                  <a:ext cx="4285869" cy="4285868"/>
                </a:xfrm>
                <a:prstGeom prst="ellipse">
                  <a:avLst/>
                </a:prstGeom>
                <a:noFill/>
                <a:ln w="127000" cap="flat">
                  <a:solidFill>
                    <a:schemeClr val="accent2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 dirty="0"/>
                </a:p>
              </p:txBody>
            </p:sp>
            <p:sp>
              <p:nvSpPr>
                <p:cNvPr id="1181" name="Circle"/>
                <p:cNvSpPr/>
                <p:nvPr/>
              </p:nvSpPr>
              <p:spPr>
                <a:xfrm>
                  <a:off x="0" y="2512215"/>
                  <a:ext cx="4285868" cy="4285869"/>
                </a:xfrm>
                <a:prstGeom prst="ellipse">
                  <a:avLst/>
                </a:prstGeom>
                <a:noFill/>
                <a:ln w="127000" cap="flat">
                  <a:solidFill>
                    <a:schemeClr val="accent3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182" name="Circle"/>
                <p:cNvSpPr/>
                <p:nvPr/>
              </p:nvSpPr>
              <p:spPr>
                <a:xfrm>
                  <a:off x="2933171" y="2512215"/>
                  <a:ext cx="4285869" cy="4285869"/>
                </a:xfrm>
                <a:prstGeom prst="ellipse">
                  <a:avLst/>
                </a:prstGeom>
                <a:noFill/>
                <a:ln w="127000" cap="flat">
                  <a:solidFill>
                    <a:schemeClr val="accent1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183" name="Shape"/>
                <p:cNvSpPr/>
                <p:nvPr/>
              </p:nvSpPr>
              <p:spPr>
                <a:xfrm>
                  <a:off x="165570" y="2826081"/>
                  <a:ext cx="3183732" cy="38119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414" y="0"/>
                      </a:moveTo>
                      <a:cubicBezTo>
                        <a:pt x="8295" y="39"/>
                        <a:pt x="8186" y="89"/>
                        <a:pt x="8070" y="130"/>
                      </a:cubicBezTo>
                      <a:lnTo>
                        <a:pt x="8716" y="670"/>
                      </a:lnTo>
                      <a:cubicBezTo>
                        <a:pt x="8618" y="456"/>
                        <a:pt x="8526" y="241"/>
                        <a:pt x="8441" y="22"/>
                      </a:cubicBezTo>
                      <a:lnTo>
                        <a:pt x="8414" y="0"/>
                      </a:lnTo>
                      <a:close/>
                      <a:moveTo>
                        <a:pt x="7566" y="319"/>
                      </a:moveTo>
                      <a:cubicBezTo>
                        <a:pt x="7454" y="364"/>
                        <a:pt x="7335" y="401"/>
                        <a:pt x="7224" y="448"/>
                      </a:cubicBezTo>
                      <a:lnTo>
                        <a:pt x="9833" y="2627"/>
                      </a:lnTo>
                      <a:cubicBezTo>
                        <a:pt x="9635" y="2341"/>
                        <a:pt x="9452" y="2047"/>
                        <a:pt x="9279" y="1750"/>
                      </a:cubicBezTo>
                      <a:lnTo>
                        <a:pt x="7566" y="319"/>
                      </a:lnTo>
                      <a:close/>
                      <a:moveTo>
                        <a:pt x="6753" y="668"/>
                      </a:moveTo>
                      <a:cubicBezTo>
                        <a:pt x="6647" y="717"/>
                        <a:pt x="6544" y="769"/>
                        <a:pt x="6441" y="821"/>
                      </a:cubicBezTo>
                      <a:lnTo>
                        <a:pt x="17688" y="10214"/>
                      </a:lnTo>
                      <a:cubicBezTo>
                        <a:pt x="17689" y="10078"/>
                        <a:pt x="17689" y="9943"/>
                        <a:pt x="17696" y="9807"/>
                      </a:cubicBezTo>
                      <a:lnTo>
                        <a:pt x="12994" y="5881"/>
                      </a:lnTo>
                      <a:cubicBezTo>
                        <a:pt x="12604" y="5586"/>
                        <a:pt x="12228" y="5278"/>
                        <a:pt x="11872" y="4952"/>
                      </a:cubicBezTo>
                      <a:cubicBezTo>
                        <a:pt x="11848" y="4930"/>
                        <a:pt x="11825" y="4907"/>
                        <a:pt x="11802" y="4884"/>
                      </a:cubicBezTo>
                      <a:lnTo>
                        <a:pt x="6753" y="668"/>
                      </a:lnTo>
                      <a:close/>
                      <a:moveTo>
                        <a:pt x="5978" y="1048"/>
                      </a:moveTo>
                      <a:cubicBezTo>
                        <a:pt x="5878" y="1102"/>
                        <a:pt x="5787" y="1163"/>
                        <a:pt x="5689" y="1219"/>
                      </a:cubicBezTo>
                      <a:lnTo>
                        <a:pt x="17725" y="11271"/>
                      </a:lnTo>
                      <a:cubicBezTo>
                        <a:pt x="17713" y="11128"/>
                        <a:pt x="17708" y="10983"/>
                        <a:pt x="17701" y="10839"/>
                      </a:cubicBezTo>
                      <a:lnTo>
                        <a:pt x="5978" y="1048"/>
                      </a:lnTo>
                      <a:close/>
                      <a:moveTo>
                        <a:pt x="5267" y="1477"/>
                      </a:moveTo>
                      <a:cubicBezTo>
                        <a:pt x="5171" y="1537"/>
                        <a:pt x="5072" y="1593"/>
                        <a:pt x="4979" y="1655"/>
                      </a:cubicBezTo>
                      <a:lnTo>
                        <a:pt x="17895" y="12443"/>
                      </a:lnTo>
                      <a:cubicBezTo>
                        <a:pt x="17863" y="12279"/>
                        <a:pt x="17831" y="12115"/>
                        <a:pt x="17806" y="11950"/>
                      </a:cubicBezTo>
                      <a:lnTo>
                        <a:pt x="5267" y="1477"/>
                      </a:lnTo>
                      <a:close/>
                      <a:moveTo>
                        <a:pt x="4583" y="1934"/>
                      </a:moveTo>
                      <a:cubicBezTo>
                        <a:pt x="4494" y="1998"/>
                        <a:pt x="4411" y="2068"/>
                        <a:pt x="4324" y="2134"/>
                      </a:cubicBezTo>
                      <a:lnTo>
                        <a:pt x="18234" y="13752"/>
                      </a:lnTo>
                      <a:cubicBezTo>
                        <a:pt x="18175" y="13568"/>
                        <a:pt x="18120" y="13384"/>
                        <a:pt x="18070" y="13198"/>
                      </a:cubicBezTo>
                      <a:lnTo>
                        <a:pt x="4583" y="1934"/>
                      </a:lnTo>
                      <a:close/>
                      <a:moveTo>
                        <a:pt x="3942" y="2426"/>
                      </a:moveTo>
                      <a:cubicBezTo>
                        <a:pt x="3858" y="2495"/>
                        <a:pt x="3773" y="2563"/>
                        <a:pt x="3692" y="2633"/>
                      </a:cubicBezTo>
                      <a:lnTo>
                        <a:pt x="18859" y="15301"/>
                      </a:lnTo>
                      <a:cubicBezTo>
                        <a:pt x="18751" y="15081"/>
                        <a:pt x="18651" y="14858"/>
                        <a:pt x="18557" y="14633"/>
                      </a:cubicBezTo>
                      <a:lnTo>
                        <a:pt x="3942" y="2426"/>
                      </a:lnTo>
                      <a:close/>
                      <a:moveTo>
                        <a:pt x="3350" y="2957"/>
                      </a:moveTo>
                      <a:cubicBezTo>
                        <a:pt x="3271" y="3031"/>
                        <a:pt x="3189" y="3102"/>
                        <a:pt x="3113" y="3178"/>
                      </a:cubicBezTo>
                      <a:lnTo>
                        <a:pt x="20176" y="17428"/>
                      </a:lnTo>
                      <a:cubicBezTo>
                        <a:pt x="19931" y="17110"/>
                        <a:pt x="19708" y="16779"/>
                        <a:pt x="19497" y="16443"/>
                      </a:cubicBezTo>
                      <a:lnTo>
                        <a:pt x="3350" y="2957"/>
                      </a:lnTo>
                      <a:close/>
                      <a:moveTo>
                        <a:pt x="2784" y="3515"/>
                      </a:moveTo>
                      <a:cubicBezTo>
                        <a:pt x="2712" y="3593"/>
                        <a:pt x="2647" y="3676"/>
                        <a:pt x="2577" y="3756"/>
                      </a:cubicBezTo>
                      <a:lnTo>
                        <a:pt x="21317" y="19407"/>
                      </a:lnTo>
                      <a:cubicBezTo>
                        <a:pt x="21411" y="19349"/>
                        <a:pt x="21507" y="19291"/>
                        <a:pt x="21600" y="19230"/>
                      </a:cubicBezTo>
                      <a:lnTo>
                        <a:pt x="2784" y="3515"/>
                      </a:lnTo>
                      <a:close/>
                      <a:moveTo>
                        <a:pt x="2270" y="4111"/>
                      </a:moveTo>
                      <a:cubicBezTo>
                        <a:pt x="2203" y="4193"/>
                        <a:pt x="2132" y="4272"/>
                        <a:pt x="2068" y="4356"/>
                      </a:cubicBezTo>
                      <a:lnTo>
                        <a:pt x="20596" y="19830"/>
                      </a:lnTo>
                      <a:cubicBezTo>
                        <a:pt x="20695" y="19776"/>
                        <a:pt x="20794" y="19720"/>
                        <a:pt x="20892" y="19664"/>
                      </a:cubicBezTo>
                      <a:lnTo>
                        <a:pt x="2270" y="4111"/>
                      </a:lnTo>
                      <a:close/>
                      <a:moveTo>
                        <a:pt x="1799" y="4745"/>
                      </a:moveTo>
                      <a:cubicBezTo>
                        <a:pt x="1738" y="4832"/>
                        <a:pt x="1676" y="4918"/>
                        <a:pt x="1618" y="5006"/>
                      </a:cubicBezTo>
                      <a:lnTo>
                        <a:pt x="19831" y="20217"/>
                      </a:lnTo>
                      <a:cubicBezTo>
                        <a:pt x="19935" y="20168"/>
                        <a:pt x="20037" y="20115"/>
                        <a:pt x="20141" y="20064"/>
                      </a:cubicBezTo>
                      <a:lnTo>
                        <a:pt x="1799" y="4745"/>
                      </a:lnTo>
                      <a:close/>
                      <a:moveTo>
                        <a:pt x="1365" y="5411"/>
                      </a:moveTo>
                      <a:cubicBezTo>
                        <a:pt x="1310" y="5504"/>
                        <a:pt x="1264" y="5601"/>
                        <a:pt x="1212" y="5696"/>
                      </a:cubicBezTo>
                      <a:lnTo>
                        <a:pt x="19015" y="20566"/>
                      </a:lnTo>
                      <a:cubicBezTo>
                        <a:pt x="19126" y="20522"/>
                        <a:pt x="19236" y="20475"/>
                        <a:pt x="19346" y="20428"/>
                      </a:cubicBezTo>
                      <a:lnTo>
                        <a:pt x="1365" y="5411"/>
                      </a:lnTo>
                      <a:close/>
                      <a:moveTo>
                        <a:pt x="983" y="6115"/>
                      </a:moveTo>
                      <a:cubicBezTo>
                        <a:pt x="957" y="6168"/>
                        <a:pt x="924" y="6219"/>
                        <a:pt x="899" y="6272"/>
                      </a:cubicBezTo>
                      <a:cubicBezTo>
                        <a:pt x="878" y="6318"/>
                        <a:pt x="864" y="6367"/>
                        <a:pt x="843" y="6414"/>
                      </a:cubicBezTo>
                      <a:lnTo>
                        <a:pt x="18153" y="20871"/>
                      </a:lnTo>
                      <a:cubicBezTo>
                        <a:pt x="18273" y="20833"/>
                        <a:pt x="18391" y="20794"/>
                        <a:pt x="18509" y="20752"/>
                      </a:cubicBezTo>
                      <a:lnTo>
                        <a:pt x="983" y="6115"/>
                      </a:lnTo>
                      <a:close/>
                      <a:moveTo>
                        <a:pt x="660" y="6872"/>
                      </a:moveTo>
                      <a:cubicBezTo>
                        <a:pt x="619" y="6977"/>
                        <a:pt x="573" y="7080"/>
                        <a:pt x="536" y="7185"/>
                      </a:cubicBezTo>
                      <a:lnTo>
                        <a:pt x="17235" y="21132"/>
                      </a:lnTo>
                      <a:cubicBezTo>
                        <a:pt x="17363" y="21100"/>
                        <a:pt x="17491" y="21071"/>
                        <a:pt x="17618" y="21036"/>
                      </a:cubicBezTo>
                      <a:lnTo>
                        <a:pt x="660" y="6872"/>
                      </a:lnTo>
                      <a:close/>
                      <a:moveTo>
                        <a:pt x="15709" y="7534"/>
                      </a:moveTo>
                      <a:lnTo>
                        <a:pt x="17739" y="9229"/>
                      </a:lnTo>
                      <a:cubicBezTo>
                        <a:pt x="17751" y="9104"/>
                        <a:pt x="17768" y="8979"/>
                        <a:pt x="17785" y="8854"/>
                      </a:cubicBezTo>
                      <a:lnTo>
                        <a:pt x="16769" y="8006"/>
                      </a:lnTo>
                      <a:cubicBezTo>
                        <a:pt x="16409" y="7859"/>
                        <a:pt x="16055" y="7702"/>
                        <a:pt x="15709" y="7534"/>
                      </a:cubicBezTo>
                      <a:close/>
                      <a:moveTo>
                        <a:pt x="385" y="7669"/>
                      </a:moveTo>
                      <a:cubicBezTo>
                        <a:pt x="352" y="7782"/>
                        <a:pt x="323" y="7896"/>
                        <a:pt x="293" y="8010"/>
                      </a:cubicBezTo>
                      <a:lnTo>
                        <a:pt x="16263" y="21348"/>
                      </a:lnTo>
                      <a:cubicBezTo>
                        <a:pt x="16398" y="21324"/>
                        <a:pt x="16531" y="21293"/>
                        <a:pt x="16664" y="21265"/>
                      </a:cubicBezTo>
                      <a:lnTo>
                        <a:pt x="385" y="7669"/>
                      </a:lnTo>
                      <a:close/>
                      <a:moveTo>
                        <a:pt x="170" y="8519"/>
                      </a:moveTo>
                      <a:cubicBezTo>
                        <a:pt x="146" y="8641"/>
                        <a:pt x="135" y="8764"/>
                        <a:pt x="116" y="8887"/>
                      </a:cubicBezTo>
                      <a:lnTo>
                        <a:pt x="15205" y="21490"/>
                      </a:lnTo>
                      <a:cubicBezTo>
                        <a:pt x="15348" y="21474"/>
                        <a:pt x="15491" y="21454"/>
                        <a:pt x="15633" y="21434"/>
                      </a:cubicBezTo>
                      <a:lnTo>
                        <a:pt x="170" y="8519"/>
                      </a:lnTo>
                      <a:close/>
                      <a:moveTo>
                        <a:pt x="35" y="9432"/>
                      </a:moveTo>
                      <a:cubicBezTo>
                        <a:pt x="22" y="9565"/>
                        <a:pt x="23" y="9700"/>
                        <a:pt x="16" y="9834"/>
                      </a:cubicBezTo>
                      <a:lnTo>
                        <a:pt x="14072" y="21573"/>
                      </a:lnTo>
                      <a:cubicBezTo>
                        <a:pt x="14231" y="21567"/>
                        <a:pt x="14391" y="21566"/>
                        <a:pt x="14551" y="21555"/>
                      </a:cubicBezTo>
                      <a:lnTo>
                        <a:pt x="35" y="9432"/>
                      </a:lnTo>
                      <a:close/>
                      <a:moveTo>
                        <a:pt x="0" y="10430"/>
                      </a:moveTo>
                      <a:cubicBezTo>
                        <a:pt x="2" y="10572"/>
                        <a:pt x="8" y="10715"/>
                        <a:pt x="16" y="10857"/>
                      </a:cubicBezTo>
                      <a:lnTo>
                        <a:pt x="12852" y="21578"/>
                      </a:lnTo>
                      <a:cubicBezTo>
                        <a:pt x="13026" y="21584"/>
                        <a:pt x="13199" y="21599"/>
                        <a:pt x="13374" y="21600"/>
                      </a:cubicBezTo>
                      <a:lnTo>
                        <a:pt x="0" y="10430"/>
                      </a:lnTo>
                      <a:close/>
                      <a:moveTo>
                        <a:pt x="81" y="11525"/>
                      </a:moveTo>
                      <a:cubicBezTo>
                        <a:pt x="102" y="11684"/>
                        <a:pt x="127" y="11843"/>
                        <a:pt x="156" y="12002"/>
                      </a:cubicBezTo>
                      <a:lnTo>
                        <a:pt x="11492" y="21470"/>
                      </a:lnTo>
                      <a:cubicBezTo>
                        <a:pt x="11682" y="21493"/>
                        <a:pt x="11872" y="21516"/>
                        <a:pt x="12063" y="21533"/>
                      </a:cubicBezTo>
                      <a:lnTo>
                        <a:pt x="81" y="11525"/>
                      </a:lnTo>
                      <a:close/>
                      <a:moveTo>
                        <a:pt x="320" y="12751"/>
                      </a:moveTo>
                      <a:cubicBezTo>
                        <a:pt x="371" y="12940"/>
                        <a:pt x="438" y="13127"/>
                        <a:pt x="501" y="13315"/>
                      </a:cubicBezTo>
                      <a:lnTo>
                        <a:pt x="9933" y="21193"/>
                      </a:lnTo>
                      <a:cubicBezTo>
                        <a:pt x="10089" y="21229"/>
                        <a:pt x="10241" y="21277"/>
                        <a:pt x="10399" y="21308"/>
                      </a:cubicBezTo>
                      <a:cubicBezTo>
                        <a:pt x="10465" y="21321"/>
                        <a:pt x="10534" y="21325"/>
                        <a:pt x="10601" y="21337"/>
                      </a:cubicBezTo>
                      <a:lnTo>
                        <a:pt x="320" y="12751"/>
                      </a:lnTo>
                      <a:close/>
                      <a:moveTo>
                        <a:pt x="848" y="14222"/>
                      </a:moveTo>
                      <a:cubicBezTo>
                        <a:pt x="954" y="14457"/>
                        <a:pt x="1067" y="14691"/>
                        <a:pt x="1193" y="14923"/>
                      </a:cubicBezTo>
                      <a:lnTo>
                        <a:pt x="8019" y="20624"/>
                      </a:lnTo>
                      <a:cubicBezTo>
                        <a:pt x="8300" y="20729"/>
                        <a:pt x="8581" y="20833"/>
                        <a:pt x="8869" y="20921"/>
                      </a:cubicBezTo>
                      <a:lnTo>
                        <a:pt x="848" y="14222"/>
                      </a:lnTo>
                      <a:close/>
                      <a:moveTo>
                        <a:pt x="1990" y="16198"/>
                      </a:moveTo>
                      <a:cubicBezTo>
                        <a:pt x="2395" y="16754"/>
                        <a:pt x="2850" y="17270"/>
                        <a:pt x="3344" y="17746"/>
                      </a:cubicBezTo>
                      <a:lnTo>
                        <a:pt x="4478" y="18692"/>
                      </a:lnTo>
                      <a:cubicBezTo>
                        <a:pt x="5111" y="19172"/>
                        <a:pt x="5784" y="19602"/>
                        <a:pt x="6503" y="19967"/>
                      </a:cubicBezTo>
                      <a:lnTo>
                        <a:pt x="1990" y="16198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grpSp>
              <p:nvGrpSpPr>
                <p:cNvPr id="1186" name="Group"/>
                <p:cNvGrpSpPr/>
                <p:nvPr/>
              </p:nvGrpSpPr>
              <p:grpSpPr>
                <a:xfrm>
                  <a:off x="1214822" y="7426187"/>
                  <a:ext cx="4789397" cy="2374901"/>
                  <a:chOff x="0" y="0"/>
                  <a:chExt cx="4789395" cy="2374900"/>
                </a:xfrm>
              </p:grpSpPr>
              <p:sp>
                <p:nvSpPr>
                  <p:cNvPr id="1184" name="Lorem Ipsum is simply dummy typesetting industry. Lorem Ipsum has been the industry's standard dummy text ever since"/>
                  <p:cNvSpPr txBox="1"/>
                  <p:nvPr/>
                </p:nvSpPr>
                <p:spPr>
                  <a:xfrm>
                    <a:off x="0" y="749300"/>
                    <a:ext cx="4789395" cy="1625600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>
                      <a:defRPr sz="2500" b="0">
                        <a:solidFill>
                          <a:srgbClr val="8C8F98"/>
                        </a:solidFill>
                        <a:latin typeface="Barlow Medium"/>
                        <a:ea typeface="Barlow Medium"/>
                        <a:cs typeface="Barlow Medium"/>
                        <a:sym typeface="Barlow Medium"/>
                      </a:defRPr>
                    </a:lvl1pPr>
                  </a:lstStyle>
                  <a:p>
                    <a:r>
                      <a:rPr dirty="0">
                        <a:solidFill>
                          <a:schemeClr val="tx2"/>
                        </a:solidFill>
                      </a:rPr>
                      <a:t>Lorem Ipsum is simply dummy typesetting industry. Lorem Ipsum has been the industry's standard dummy text ever since </a:t>
                    </a:r>
                  </a:p>
                </p:txBody>
              </p:sp>
              <p:sp>
                <p:nvSpPr>
                  <p:cNvPr id="1185" name="A. Placeholder text"/>
                  <p:cNvSpPr txBox="1"/>
                  <p:nvPr/>
                </p:nvSpPr>
                <p:spPr>
                  <a:xfrm>
                    <a:off x="633630" y="0"/>
                    <a:ext cx="3522134" cy="558800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/>
                  <a:p>
                    <a:pPr>
                      <a:defRPr b="0">
                        <a:solidFill>
                          <a:srgbClr val="2D3640"/>
                        </a:solidFill>
                        <a:latin typeface="Barlow Bold"/>
                        <a:ea typeface="Barlow Bold"/>
                        <a:cs typeface="Barlow Bold"/>
                        <a:sym typeface="Barlow Bold"/>
                      </a:defRPr>
                    </a:pPr>
                    <a:r>
                      <a:rPr dirty="0">
                        <a:solidFill>
                          <a:schemeClr val="accent3"/>
                        </a:solidFill>
                      </a:rPr>
                      <a:t>A. </a:t>
                    </a:r>
                    <a:r>
                      <a:rPr dirty="0">
                        <a:solidFill>
                          <a:schemeClr val="tx1"/>
                        </a:solidFill>
                      </a:rPr>
                      <a:t>Placeholder text</a:t>
                    </a:r>
                  </a:p>
                </p:txBody>
              </p:sp>
            </p:grpSp>
          </p:grpSp>
          <p:grpSp>
            <p:nvGrpSpPr>
              <p:cNvPr id="1195" name="Group"/>
              <p:cNvGrpSpPr/>
              <p:nvPr/>
            </p:nvGrpSpPr>
            <p:grpSpPr>
              <a:xfrm>
                <a:off x="11446933" y="0"/>
                <a:ext cx="7219041" cy="9801089"/>
                <a:chOff x="0" y="0"/>
                <a:chExt cx="7219040" cy="9801088"/>
              </a:xfrm>
            </p:grpSpPr>
            <p:sp>
              <p:nvSpPr>
                <p:cNvPr id="1188" name="Circle"/>
                <p:cNvSpPr/>
                <p:nvPr/>
              </p:nvSpPr>
              <p:spPr>
                <a:xfrm>
                  <a:off x="1468516" y="0"/>
                  <a:ext cx="4285869" cy="4285868"/>
                </a:xfrm>
                <a:prstGeom prst="ellipse">
                  <a:avLst/>
                </a:prstGeom>
                <a:noFill/>
                <a:ln w="127000" cap="flat">
                  <a:solidFill>
                    <a:schemeClr val="accent2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189" name="Circle"/>
                <p:cNvSpPr/>
                <p:nvPr/>
              </p:nvSpPr>
              <p:spPr>
                <a:xfrm>
                  <a:off x="0" y="2512216"/>
                  <a:ext cx="4285868" cy="4285868"/>
                </a:xfrm>
                <a:prstGeom prst="ellipse">
                  <a:avLst/>
                </a:prstGeom>
                <a:noFill/>
                <a:ln w="127000" cap="flat">
                  <a:solidFill>
                    <a:schemeClr val="accent3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190" name="Circle"/>
                <p:cNvSpPr/>
                <p:nvPr/>
              </p:nvSpPr>
              <p:spPr>
                <a:xfrm>
                  <a:off x="2933171" y="2512216"/>
                  <a:ext cx="4285869" cy="4285868"/>
                </a:xfrm>
                <a:prstGeom prst="ellipse">
                  <a:avLst/>
                </a:prstGeom>
                <a:noFill/>
                <a:ln w="127000" cap="flat">
                  <a:solidFill>
                    <a:schemeClr val="accent1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1191" name="Shape"/>
                <p:cNvSpPr/>
                <p:nvPr/>
              </p:nvSpPr>
              <p:spPr>
                <a:xfrm>
                  <a:off x="1638050" y="161462"/>
                  <a:ext cx="3955715" cy="27181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7" h="21600" extrusionOk="0">
                      <a:moveTo>
                        <a:pt x="10776" y="0"/>
                      </a:moveTo>
                      <a:lnTo>
                        <a:pt x="21598" y="15747"/>
                      </a:lnTo>
                      <a:cubicBezTo>
                        <a:pt x="21598" y="15544"/>
                        <a:pt x="21590" y="15345"/>
                        <a:pt x="21585" y="15144"/>
                      </a:cubicBezTo>
                      <a:lnTo>
                        <a:pt x="11201" y="32"/>
                      </a:lnTo>
                      <a:cubicBezTo>
                        <a:pt x="11060" y="24"/>
                        <a:pt x="10923" y="0"/>
                        <a:pt x="10781" y="0"/>
                      </a:cubicBezTo>
                      <a:cubicBezTo>
                        <a:pt x="10779" y="0"/>
                        <a:pt x="10778" y="0"/>
                        <a:pt x="10776" y="0"/>
                      </a:cubicBezTo>
                      <a:close/>
                      <a:moveTo>
                        <a:pt x="10222" y="44"/>
                      </a:moveTo>
                      <a:cubicBezTo>
                        <a:pt x="10096" y="54"/>
                        <a:pt x="9969" y="60"/>
                        <a:pt x="9845" y="76"/>
                      </a:cubicBezTo>
                      <a:lnTo>
                        <a:pt x="21548" y="17112"/>
                      </a:lnTo>
                      <a:cubicBezTo>
                        <a:pt x="21559" y="16932"/>
                        <a:pt x="21571" y="16752"/>
                        <a:pt x="21578" y="16573"/>
                      </a:cubicBezTo>
                      <a:lnTo>
                        <a:pt x="10222" y="44"/>
                      </a:lnTo>
                      <a:close/>
                      <a:moveTo>
                        <a:pt x="11823" y="79"/>
                      </a:moveTo>
                      <a:lnTo>
                        <a:pt x="21559" y="14252"/>
                      </a:lnTo>
                      <a:cubicBezTo>
                        <a:pt x="21544" y="14022"/>
                        <a:pt x="21515" y="13798"/>
                        <a:pt x="21494" y="13571"/>
                      </a:cubicBezTo>
                      <a:lnTo>
                        <a:pt x="12278" y="161"/>
                      </a:lnTo>
                      <a:cubicBezTo>
                        <a:pt x="12127" y="131"/>
                        <a:pt x="11976" y="100"/>
                        <a:pt x="11823" y="79"/>
                      </a:cubicBezTo>
                      <a:close/>
                      <a:moveTo>
                        <a:pt x="9312" y="164"/>
                      </a:moveTo>
                      <a:cubicBezTo>
                        <a:pt x="9196" y="187"/>
                        <a:pt x="9083" y="218"/>
                        <a:pt x="8969" y="246"/>
                      </a:cubicBezTo>
                      <a:lnTo>
                        <a:pt x="20952" y="17683"/>
                      </a:lnTo>
                      <a:cubicBezTo>
                        <a:pt x="21116" y="17725"/>
                        <a:pt x="21281" y="17770"/>
                        <a:pt x="21444" y="17822"/>
                      </a:cubicBezTo>
                      <a:lnTo>
                        <a:pt x="9312" y="164"/>
                      </a:lnTo>
                      <a:close/>
                      <a:moveTo>
                        <a:pt x="12984" y="331"/>
                      </a:moveTo>
                      <a:lnTo>
                        <a:pt x="21385" y="12558"/>
                      </a:lnTo>
                      <a:cubicBezTo>
                        <a:pt x="21348" y="12293"/>
                        <a:pt x="21295" y="12037"/>
                        <a:pt x="21249" y="11776"/>
                      </a:cubicBezTo>
                      <a:lnTo>
                        <a:pt x="13515" y="518"/>
                      </a:lnTo>
                      <a:cubicBezTo>
                        <a:pt x="13339" y="451"/>
                        <a:pt x="13164" y="385"/>
                        <a:pt x="12984" y="331"/>
                      </a:cubicBezTo>
                      <a:close/>
                      <a:moveTo>
                        <a:pt x="8462" y="369"/>
                      </a:moveTo>
                      <a:cubicBezTo>
                        <a:pt x="8356" y="403"/>
                        <a:pt x="8253" y="451"/>
                        <a:pt x="8148" y="489"/>
                      </a:cubicBezTo>
                      <a:lnTo>
                        <a:pt x="19814" y="17469"/>
                      </a:lnTo>
                      <a:cubicBezTo>
                        <a:pt x="19963" y="17487"/>
                        <a:pt x="20111" y="17509"/>
                        <a:pt x="20259" y="17535"/>
                      </a:cubicBezTo>
                      <a:lnTo>
                        <a:pt x="8462" y="369"/>
                      </a:lnTo>
                      <a:close/>
                      <a:moveTo>
                        <a:pt x="7689" y="678"/>
                      </a:moveTo>
                      <a:cubicBezTo>
                        <a:pt x="7585" y="723"/>
                        <a:pt x="7478" y="758"/>
                        <a:pt x="7377" y="808"/>
                      </a:cubicBezTo>
                      <a:lnTo>
                        <a:pt x="18783" y="17409"/>
                      </a:lnTo>
                      <a:cubicBezTo>
                        <a:pt x="18917" y="17409"/>
                        <a:pt x="19052" y="17405"/>
                        <a:pt x="19186" y="17412"/>
                      </a:cubicBezTo>
                      <a:lnTo>
                        <a:pt x="7689" y="678"/>
                      </a:lnTo>
                      <a:close/>
                      <a:moveTo>
                        <a:pt x="14341" y="864"/>
                      </a:moveTo>
                      <a:lnTo>
                        <a:pt x="20993" y="10546"/>
                      </a:lnTo>
                      <a:cubicBezTo>
                        <a:pt x="20918" y="10234"/>
                        <a:pt x="20843" y="9920"/>
                        <a:pt x="20755" y="9616"/>
                      </a:cubicBezTo>
                      <a:lnTo>
                        <a:pt x="15010" y="1255"/>
                      </a:lnTo>
                      <a:cubicBezTo>
                        <a:pt x="14789" y="1119"/>
                        <a:pt x="14570" y="980"/>
                        <a:pt x="14341" y="864"/>
                      </a:cubicBezTo>
                      <a:close/>
                      <a:moveTo>
                        <a:pt x="6950" y="1044"/>
                      </a:moveTo>
                      <a:cubicBezTo>
                        <a:pt x="6853" y="1098"/>
                        <a:pt x="6758" y="1154"/>
                        <a:pt x="6664" y="1211"/>
                      </a:cubicBezTo>
                      <a:lnTo>
                        <a:pt x="17827" y="17459"/>
                      </a:lnTo>
                      <a:cubicBezTo>
                        <a:pt x="17954" y="17445"/>
                        <a:pt x="18080" y="17436"/>
                        <a:pt x="18206" y="17428"/>
                      </a:cubicBezTo>
                      <a:lnTo>
                        <a:pt x="6950" y="1044"/>
                      </a:lnTo>
                      <a:close/>
                      <a:moveTo>
                        <a:pt x="6243" y="1457"/>
                      </a:moveTo>
                      <a:cubicBezTo>
                        <a:pt x="6153" y="1518"/>
                        <a:pt x="6070" y="1595"/>
                        <a:pt x="5981" y="1659"/>
                      </a:cubicBezTo>
                      <a:lnTo>
                        <a:pt x="16935" y="17601"/>
                      </a:lnTo>
                      <a:cubicBezTo>
                        <a:pt x="17053" y="17575"/>
                        <a:pt x="17173" y="17559"/>
                        <a:pt x="17292" y="17538"/>
                      </a:cubicBezTo>
                      <a:lnTo>
                        <a:pt x="6243" y="1457"/>
                      </a:lnTo>
                      <a:close/>
                      <a:moveTo>
                        <a:pt x="5598" y="1956"/>
                      </a:moveTo>
                      <a:cubicBezTo>
                        <a:pt x="5511" y="2025"/>
                        <a:pt x="5421" y="2087"/>
                        <a:pt x="5335" y="2161"/>
                      </a:cubicBezTo>
                      <a:lnTo>
                        <a:pt x="16098" y="17825"/>
                      </a:lnTo>
                      <a:cubicBezTo>
                        <a:pt x="16210" y="17789"/>
                        <a:pt x="16323" y="17762"/>
                        <a:pt x="16436" y="17730"/>
                      </a:cubicBezTo>
                      <a:lnTo>
                        <a:pt x="5598" y="1956"/>
                      </a:lnTo>
                      <a:close/>
                      <a:moveTo>
                        <a:pt x="16174" y="2091"/>
                      </a:moveTo>
                      <a:lnTo>
                        <a:pt x="20172" y="7910"/>
                      </a:lnTo>
                      <a:cubicBezTo>
                        <a:pt x="19917" y="7265"/>
                        <a:pt x="19623" y="6656"/>
                        <a:pt x="19309" y="6071"/>
                      </a:cubicBezTo>
                      <a:lnTo>
                        <a:pt x="17379" y="3261"/>
                      </a:lnTo>
                      <a:cubicBezTo>
                        <a:pt x="16997" y="2833"/>
                        <a:pt x="16594" y="2443"/>
                        <a:pt x="16174" y="2091"/>
                      </a:cubicBezTo>
                      <a:close/>
                      <a:moveTo>
                        <a:pt x="4978" y="2495"/>
                      </a:moveTo>
                      <a:cubicBezTo>
                        <a:pt x="4897" y="2571"/>
                        <a:pt x="4817" y="2649"/>
                        <a:pt x="4737" y="2728"/>
                      </a:cubicBezTo>
                      <a:lnTo>
                        <a:pt x="15312" y="18118"/>
                      </a:lnTo>
                      <a:cubicBezTo>
                        <a:pt x="15337" y="18108"/>
                        <a:pt x="15360" y="18091"/>
                        <a:pt x="15385" y="18080"/>
                      </a:cubicBezTo>
                      <a:cubicBezTo>
                        <a:pt x="15465" y="18048"/>
                        <a:pt x="15546" y="18022"/>
                        <a:pt x="15626" y="17992"/>
                      </a:cubicBezTo>
                      <a:lnTo>
                        <a:pt x="4978" y="2495"/>
                      </a:lnTo>
                      <a:close/>
                      <a:moveTo>
                        <a:pt x="4386" y="3075"/>
                      </a:moveTo>
                      <a:cubicBezTo>
                        <a:pt x="4310" y="3157"/>
                        <a:pt x="4238" y="3246"/>
                        <a:pt x="4163" y="3331"/>
                      </a:cubicBezTo>
                      <a:lnTo>
                        <a:pt x="14573" y="18481"/>
                      </a:lnTo>
                      <a:cubicBezTo>
                        <a:pt x="14672" y="18430"/>
                        <a:pt x="14772" y="18384"/>
                        <a:pt x="14872" y="18336"/>
                      </a:cubicBezTo>
                      <a:lnTo>
                        <a:pt x="4386" y="3075"/>
                      </a:lnTo>
                      <a:close/>
                      <a:moveTo>
                        <a:pt x="3840" y="3722"/>
                      </a:moveTo>
                      <a:cubicBezTo>
                        <a:pt x="3769" y="3810"/>
                        <a:pt x="3694" y="3892"/>
                        <a:pt x="3624" y="3983"/>
                      </a:cubicBezTo>
                      <a:lnTo>
                        <a:pt x="13860" y="18882"/>
                      </a:lnTo>
                      <a:cubicBezTo>
                        <a:pt x="13952" y="18824"/>
                        <a:pt x="14040" y="18753"/>
                        <a:pt x="14133" y="18699"/>
                      </a:cubicBezTo>
                      <a:lnTo>
                        <a:pt x="3840" y="3722"/>
                      </a:lnTo>
                      <a:close/>
                      <a:moveTo>
                        <a:pt x="3316" y="4400"/>
                      </a:moveTo>
                      <a:cubicBezTo>
                        <a:pt x="3248" y="4495"/>
                        <a:pt x="3185" y="4596"/>
                        <a:pt x="3119" y="4693"/>
                      </a:cubicBezTo>
                      <a:lnTo>
                        <a:pt x="13182" y="19336"/>
                      </a:lnTo>
                      <a:cubicBezTo>
                        <a:pt x="13271" y="19271"/>
                        <a:pt x="13364" y="19215"/>
                        <a:pt x="13455" y="19153"/>
                      </a:cubicBezTo>
                      <a:lnTo>
                        <a:pt x="3316" y="4400"/>
                      </a:lnTo>
                      <a:close/>
                      <a:moveTo>
                        <a:pt x="2830" y="5125"/>
                      </a:moveTo>
                      <a:cubicBezTo>
                        <a:pt x="2766" y="5227"/>
                        <a:pt x="2700" y="5326"/>
                        <a:pt x="2638" y="5431"/>
                      </a:cubicBezTo>
                      <a:lnTo>
                        <a:pt x="12540" y="19843"/>
                      </a:lnTo>
                      <a:cubicBezTo>
                        <a:pt x="12625" y="19772"/>
                        <a:pt x="12707" y="19694"/>
                        <a:pt x="12794" y="19626"/>
                      </a:cubicBezTo>
                      <a:lnTo>
                        <a:pt x="2830" y="5125"/>
                      </a:lnTo>
                      <a:close/>
                      <a:moveTo>
                        <a:pt x="2378" y="5907"/>
                      </a:moveTo>
                      <a:cubicBezTo>
                        <a:pt x="2318" y="6016"/>
                        <a:pt x="2258" y="6124"/>
                        <a:pt x="2200" y="6235"/>
                      </a:cubicBezTo>
                      <a:lnTo>
                        <a:pt x="11920" y="20383"/>
                      </a:lnTo>
                      <a:cubicBezTo>
                        <a:pt x="12002" y="20305"/>
                        <a:pt x="12089" y="20240"/>
                        <a:pt x="12172" y="20165"/>
                      </a:cubicBezTo>
                      <a:lnTo>
                        <a:pt x="2378" y="5907"/>
                      </a:lnTo>
                      <a:close/>
                      <a:moveTo>
                        <a:pt x="1946" y="6721"/>
                      </a:moveTo>
                      <a:cubicBezTo>
                        <a:pt x="1891" y="6837"/>
                        <a:pt x="1844" y="6962"/>
                        <a:pt x="1790" y="7080"/>
                      </a:cubicBezTo>
                      <a:lnTo>
                        <a:pt x="11344" y="20985"/>
                      </a:lnTo>
                      <a:cubicBezTo>
                        <a:pt x="11421" y="20902"/>
                        <a:pt x="11497" y="20816"/>
                        <a:pt x="11576" y="20736"/>
                      </a:cubicBezTo>
                      <a:lnTo>
                        <a:pt x="1946" y="6721"/>
                      </a:lnTo>
                      <a:close/>
                      <a:moveTo>
                        <a:pt x="1561" y="7604"/>
                      </a:moveTo>
                      <a:cubicBezTo>
                        <a:pt x="1511" y="7724"/>
                        <a:pt x="1455" y="7838"/>
                        <a:pt x="1407" y="7960"/>
                      </a:cubicBezTo>
                      <a:lnTo>
                        <a:pt x="10778" y="21600"/>
                      </a:lnTo>
                      <a:cubicBezTo>
                        <a:pt x="10852" y="21511"/>
                        <a:pt x="10933" y="21437"/>
                        <a:pt x="11008" y="21351"/>
                      </a:cubicBezTo>
                      <a:lnTo>
                        <a:pt x="1561" y="7604"/>
                      </a:lnTo>
                      <a:close/>
                      <a:moveTo>
                        <a:pt x="1207" y="8528"/>
                      </a:moveTo>
                      <a:cubicBezTo>
                        <a:pt x="1162" y="8657"/>
                        <a:pt x="1117" y="8788"/>
                        <a:pt x="1073" y="8919"/>
                      </a:cubicBezTo>
                      <a:lnTo>
                        <a:pt x="8161" y="19232"/>
                      </a:lnTo>
                      <a:cubicBezTo>
                        <a:pt x="8443" y="19427"/>
                        <a:pt x="8721" y="19635"/>
                        <a:pt x="8993" y="19859"/>
                      </a:cubicBezTo>
                      <a:lnTo>
                        <a:pt x="1207" y="8528"/>
                      </a:lnTo>
                      <a:close/>
                      <a:moveTo>
                        <a:pt x="880" y="9490"/>
                      </a:moveTo>
                      <a:cubicBezTo>
                        <a:pt x="839" y="9627"/>
                        <a:pt x="810" y="9773"/>
                        <a:pt x="772" y="9912"/>
                      </a:cubicBezTo>
                      <a:lnTo>
                        <a:pt x="6534" y="18301"/>
                      </a:lnTo>
                      <a:cubicBezTo>
                        <a:pt x="6739" y="18397"/>
                        <a:pt x="6943" y="18497"/>
                        <a:pt x="7145" y="18607"/>
                      </a:cubicBezTo>
                      <a:lnTo>
                        <a:pt x="880" y="9490"/>
                      </a:lnTo>
                      <a:close/>
                      <a:moveTo>
                        <a:pt x="609" y="10540"/>
                      </a:moveTo>
                      <a:cubicBezTo>
                        <a:pt x="575" y="10682"/>
                        <a:pt x="532" y="10819"/>
                        <a:pt x="501" y="10963"/>
                      </a:cubicBezTo>
                      <a:lnTo>
                        <a:pt x="5192" y="17787"/>
                      </a:lnTo>
                      <a:cubicBezTo>
                        <a:pt x="5297" y="17819"/>
                        <a:pt x="5402" y="17847"/>
                        <a:pt x="5507" y="17882"/>
                      </a:cubicBezTo>
                      <a:cubicBezTo>
                        <a:pt x="5574" y="17904"/>
                        <a:pt x="5639" y="17933"/>
                        <a:pt x="5706" y="17957"/>
                      </a:cubicBezTo>
                      <a:lnTo>
                        <a:pt x="609" y="10540"/>
                      </a:lnTo>
                      <a:close/>
                      <a:moveTo>
                        <a:pt x="378" y="11641"/>
                      </a:moveTo>
                      <a:cubicBezTo>
                        <a:pt x="349" y="11794"/>
                        <a:pt x="323" y="11949"/>
                        <a:pt x="297" y="12104"/>
                      </a:cubicBezTo>
                      <a:lnTo>
                        <a:pt x="4016" y="17516"/>
                      </a:lnTo>
                      <a:cubicBezTo>
                        <a:pt x="4169" y="17541"/>
                        <a:pt x="4322" y="17571"/>
                        <a:pt x="4475" y="17604"/>
                      </a:cubicBezTo>
                      <a:lnTo>
                        <a:pt x="378" y="11641"/>
                      </a:lnTo>
                      <a:close/>
                      <a:moveTo>
                        <a:pt x="187" y="12804"/>
                      </a:moveTo>
                      <a:cubicBezTo>
                        <a:pt x="165" y="12972"/>
                        <a:pt x="155" y="13143"/>
                        <a:pt x="137" y="13312"/>
                      </a:cubicBezTo>
                      <a:lnTo>
                        <a:pt x="2950" y="17406"/>
                      </a:lnTo>
                      <a:cubicBezTo>
                        <a:pt x="3089" y="17412"/>
                        <a:pt x="3229" y="17421"/>
                        <a:pt x="3368" y="17434"/>
                      </a:cubicBezTo>
                      <a:lnTo>
                        <a:pt x="187" y="12804"/>
                      </a:lnTo>
                      <a:close/>
                      <a:moveTo>
                        <a:pt x="63" y="14059"/>
                      </a:moveTo>
                      <a:cubicBezTo>
                        <a:pt x="50" y="14239"/>
                        <a:pt x="42" y="14420"/>
                        <a:pt x="33" y="14602"/>
                      </a:cubicBezTo>
                      <a:lnTo>
                        <a:pt x="1968" y="17418"/>
                      </a:lnTo>
                      <a:cubicBezTo>
                        <a:pt x="2099" y="17409"/>
                        <a:pt x="2229" y="17405"/>
                        <a:pt x="2360" y="17402"/>
                      </a:cubicBezTo>
                      <a:lnTo>
                        <a:pt x="63" y="14059"/>
                      </a:lnTo>
                      <a:close/>
                      <a:moveTo>
                        <a:pt x="14" y="15431"/>
                      </a:moveTo>
                      <a:cubicBezTo>
                        <a:pt x="11" y="15619"/>
                        <a:pt x="-2" y="15804"/>
                        <a:pt x="1" y="15993"/>
                      </a:cubicBezTo>
                      <a:lnTo>
                        <a:pt x="1056" y="17529"/>
                      </a:lnTo>
                      <a:cubicBezTo>
                        <a:pt x="1176" y="17508"/>
                        <a:pt x="1295" y="17484"/>
                        <a:pt x="1416" y="17469"/>
                      </a:cubicBezTo>
                      <a:lnTo>
                        <a:pt x="14" y="15431"/>
                      </a:lnTo>
                      <a:close/>
                      <a:moveTo>
                        <a:pt x="48" y="16920"/>
                      </a:moveTo>
                      <a:cubicBezTo>
                        <a:pt x="59" y="17130"/>
                        <a:pt x="64" y="17339"/>
                        <a:pt x="81" y="17551"/>
                      </a:cubicBezTo>
                      <a:lnTo>
                        <a:pt x="191" y="17715"/>
                      </a:lnTo>
                      <a:cubicBezTo>
                        <a:pt x="306" y="17684"/>
                        <a:pt x="423" y="17659"/>
                        <a:pt x="538" y="17633"/>
                      </a:cubicBezTo>
                      <a:lnTo>
                        <a:pt x="48" y="1692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>
                    <a:defRPr sz="3200" b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Helvetica Neue Medium"/>
                    </a:defRPr>
                  </a:pPr>
                  <a:endParaRPr/>
                </a:p>
              </p:txBody>
            </p:sp>
            <p:grpSp>
              <p:nvGrpSpPr>
                <p:cNvPr id="1194" name="Group"/>
                <p:cNvGrpSpPr/>
                <p:nvPr/>
              </p:nvGrpSpPr>
              <p:grpSpPr>
                <a:xfrm>
                  <a:off x="1214821" y="7426187"/>
                  <a:ext cx="4789397" cy="2374901"/>
                  <a:chOff x="0" y="0"/>
                  <a:chExt cx="4789395" cy="2374900"/>
                </a:xfrm>
              </p:grpSpPr>
              <p:sp>
                <p:nvSpPr>
                  <p:cNvPr id="1192" name="Lorem Ipsum is simply dummy typesetting industry. Lorem Ipsum has been the industry's standard dummy text ever since"/>
                  <p:cNvSpPr txBox="1"/>
                  <p:nvPr/>
                </p:nvSpPr>
                <p:spPr>
                  <a:xfrm>
                    <a:off x="0" y="749300"/>
                    <a:ext cx="4789395" cy="1625600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>
                    <a:lvl1pPr>
                      <a:defRPr sz="2500" b="0">
                        <a:solidFill>
                          <a:srgbClr val="8C8F98"/>
                        </a:solidFill>
                        <a:latin typeface="Barlow Medium"/>
                        <a:ea typeface="Barlow Medium"/>
                        <a:cs typeface="Barlow Medium"/>
                        <a:sym typeface="Barlow Medium"/>
                      </a:defRPr>
                    </a:lvl1pPr>
                  </a:lstStyle>
                  <a:p>
                    <a:r>
                      <a:rPr>
                        <a:solidFill>
                          <a:schemeClr val="tx2"/>
                        </a:solidFill>
                      </a:rPr>
                      <a:t>Lorem Ipsum is simply dummy typesetting industry. Lorem Ipsum has been the industry's standard dummy text ever since </a:t>
                    </a:r>
                  </a:p>
                </p:txBody>
              </p:sp>
              <p:sp>
                <p:nvSpPr>
                  <p:cNvPr id="1193" name="B. Placeholder text"/>
                  <p:cNvSpPr txBox="1"/>
                  <p:nvPr/>
                </p:nvSpPr>
                <p:spPr>
                  <a:xfrm>
                    <a:off x="633632" y="0"/>
                    <a:ext cx="3522130" cy="558800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extLst>
                    <a:ext uri="{C572A759-6A51-4108-AA02-DFA0A04FC94B}">
    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    </a:ext>
                  </a:extLst>
                </p:spPr>
                <p:txBody>
                  <a:bodyPr wrap="square" lIns="50800" tIns="50800" rIns="50800" bIns="50800" numCol="1" anchor="t">
                    <a:spAutoFit/>
                  </a:bodyPr>
                  <a:lstStyle/>
                  <a:p>
                    <a:pPr>
                      <a:defRPr b="0">
                        <a:solidFill>
                          <a:srgbClr val="2D3640"/>
                        </a:solidFill>
                        <a:latin typeface="Barlow Bold"/>
                        <a:ea typeface="Barlow Bold"/>
                        <a:cs typeface="Barlow Bold"/>
                        <a:sym typeface="Barlow Bold"/>
                      </a:defRPr>
                    </a:pPr>
                    <a:r>
                      <a:rPr dirty="0">
                        <a:solidFill>
                          <a:schemeClr val="accent2"/>
                        </a:solidFill>
                      </a:rPr>
                      <a:t>B. </a:t>
                    </a:r>
                    <a:r>
                      <a:rPr dirty="0">
                        <a:solidFill>
                          <a:schemeClr val="tx1"/>
                        </a:solidFill>
                      </a:rPr>
                      <a:t>Placeholder text</a:t>
                    </a:r>
                  </a:p>
                </p:txBody>
              </p:sp>
            </p:grpSp>
          </p:grpSp>
        </p:grpSp>
        <p:grpSp>
          <p:nvGrpSpPr>
            <p:cNvPr id="26" name="Group">
              <a:extLst>
                <a:ext uri="{FF2B5EF4-FFF2-40B4-BE49-F238E27FC236}">
                  <a16:creationId xmlns:a16="http://schemas.microsoft.com/office/drawing/2014/main" id="{4592BE84-E411-D34C-8476-2E42BF6EF717}"/>
                </a:ext>
              </a:extLst>
            </p:cNvPr>
            <p:cNvGrpSpPr/>
            <p:nvPr/>
          </p:nvGrpSpPr>
          <p:grpSpPr>
            <a:xfrm>
              <a:off x="19976585" y="1024628"/>
              <a:ext cx="3244071" cy="687453"/>
              <a:chOff x="0" y="0"/>
              <a:chExt cx="3244070" cy="687451"/>
            </a:xfrm>
          </p:grpSpPr>
          <p:sp>
            <p:nvSpPr>
              <p:cNvPr id="27" name="Template by HiSlide.io">
                <a:extLst>
                  <a:ext uri="{FF2B5EF4-FFF2-40B4-BE49-F238E27FC236}">
                    <a16:creationId xmlns:a16="http://schemas.microsoft.com/office/drawing/2014/main" id="{C73150CD-0832-DB4C-BE06-EADAC9DB78A7}"/>
                  </a:ext>
                </a:extLst>
              </p:cNvPr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28" name="PowerPoint - Keynote - Google Slides">
                <a:extLst>
                  <a:ext uri="{FF2B5EF4-FFF2-40B4-BE49-F238E27FC236}">
                    <a16:creationId xmlns:a16="http://schemas.microsoft.com/office/drawing/2014/main" id="{B80FE69F-0D37-0F48-B890-E62CC0E36C15}"/>
                  </a:ext>
                </a:extLst>
              </p:cNvPr>
              <p:cNvSpPr txBox="1"/>
              <p:nvPr/>
            </p:nvSpPr>
            <p:spPr>
              <a:xfrm>
                <a:off x="0" y="415583"/>
                <a:ext cx="3219755" cy="27186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58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11</cp:revision>
  <dcterms:modified xsi:type="dcterms:W3CDTF">2020-04-06T09:30:18Z</dcterms:modified>
</cp:coreProperties>
</file>