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"/>
  </p:notesMasterIdLst>
  <p:sldIdLst>
    <p:sldId id="330" r:id="rId2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228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457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685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9144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11430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1371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1600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1828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lumOff val="-13575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114395"/>
              <a:lumOff val="-24975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362282"/>
              <a:satOff val="31803"/>
              <a:lumOff val="-18242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929292"/>
              </a:solidFill>
              <a:prstDash val="solid"/>
              <a:miter lim="400000"/>
            </a:ln>
          </a:left>
          <a:right>
            <a:ln w="12700" cap="flat">
              <a:solidFill>
                <a:srgbClr val="929292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929292"/>
              </a:solidFill>
              <a:prstDash val="solid"/>
              <a:miter lim="400000"/>
            </a:ln>
          </a:insideH>
          <a:insideV>
            <a:ln w="127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rgbClr val="EDEADD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9BA00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ADBDA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146070"/>
              <a:satOff val="-10048"/>
              <a:lumOff val="-30626"/>
            </a:schemeClr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B5B5C1"/>
          </a:solidFill>
        </a:fill>
      </a:tcStyle>
    </a:wholeTbl>
    <a:band2H>
      <a:tcTxStyle/>
      <a:tcStyle>
        <a:tcBdr/>
        <a:fill>
          <a:solidFill>
            <a:srgbClr val="9A9AA5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420"/>
    <p:restoredTop sz="94694"/>
  </p:normalViewPr>
  <p:slideViewPr>
    <p:cSldViewPr snapToGrid="0" snapToObjects="1">
      <p:cViewPr varScale="1">
        <p:scale>
          <a:sx n="60" d="100"/>
          <a:sy n="60" d="100"/>
        </p:scale>
        <p:origin x="872" y="2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hape 26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7" name="Shape 27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Заголовок и под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Text"/>
          <p:cNvSpPr txBox="1">
            <a:spLocks noGrp="1"/>
          </p:cNvSpPr>
          <p:nvPr>
            <p:ph type="title"/>
          </p:nvPr>
        </p:nvSpPr>
        <p:spPr>
          <a:xfrm>
            <a:off x="1778000" y="2298700"/>
            <a:ext cx="20828000" cy="4648200"/>
          </a:xfrm>
          <a:prstGeom prst="rect">
            <a:avLst/>
          </a:prstGeom>
        </p:spPr>
        <p:txBody>
          <a:bodyPr anchor="b"/>
          <a:lstStyle/>
          <a:p>
            <a:r>
              <a:t>Title Text</a:t>
            </a:r>
          </a:p>
        </p:txBody>
      </p:sp>
      <p:sp>
        <p:nvSpPr>
          <p:cNvPr id="12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778000" y="7073900"/>
            <a:ext cx="20828000" cy="15875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5400"/>
            </a:lvl1pPr>
            <a:lvl2pPr marL="0" indent="0" algn="ctr">
              <a:spcBef>
                <a:spcPts val="0"/>
              </a:spcBef>
              <a:buSzTx/>
              <a:buNone/>
              <a:defRPr sz="5400"/>
            </a:lvl2pPr>
            <a:lvl3pPr marL="0" indent="0" algn="ctr">
              <a:spcBef>
                <a:spcPts val="0"/>
              </a:spcBef>
              <a:buSzTx/>
              <a:buNone/>
              <a:defRPr sz="5400"/>
            </a:lvl3pPr>
            <a:lvl4pPr marL="0" indent="0" algn="ctr">
              <a:spcBef>
                <a:spcPts val="0"/>
              </a:spcBef>
              <a:buSzTx/>
              <a:buNone/>
              <a:defRPr sz="5400"/>
            </a:lvl4pPr>
            <a:lvl5pPr marL="0" indent="0" algn="ctr">
              <a:spcBef>
                <a:spcPts val="0"/>
              </a:spcBef>
              <a:buSzTx/>
              <a:buNone/>
              <a:defRPr sz="54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Пусто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5A989A0-F45D-B043-8355-FB560A183BA5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2664612" y="4821381"/>
            <a:ext cx="3490768" cy="3864841"/>
          </a:xfrm>
          <a:solidFill>
            <a:schemeClr val="tx2"/>
          </a:solidFill>
        </p:spPr>
        <p:txBody>
          <a:bodyPr>
            <a:normAutofit/>
          </a:bodyPr>
          <a:lstStyle>
            <a:lvl1pPr marL="0" indent="0" algn="ctr">
              <a:buFontTx/>
              <a:buNone/>
              <a:defRPr sz="2000">
                <a:solidFill>
                  <a:schemeClr val="accent6"/>
                </a:solidFill>
                <a:latin typeface="Barlow" pitchFamily="2" charset="77"/>
              </a:defRPr>
            </a:lvl1pPr>
          </a:lstStyle>
          <a:p>
            <a:endParaRPr lang="en-RU" dirty="0"/>
          </a:p>
        </p:txBody>
      </p:sp>
      <p:sp>
        <p:nvSpPr>
          <p:cNvPr id="5" name="Picture Placeholder 2">
            <a:extLst>
              <a:ext uri="{FF2B5EF4-FFF2-40B4-BE49-F238E27FC236}">
                <a16:creationId xmlns:a16="http://schemas.microsoft.com/office/drawing/2014/main" id="{DAF97F55-93B6-3F42-BD90-D341F033B599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654721" y="4821381"/>
            <a:ext cx="3490768" cy="3864841"/>
          </a:xfrm>
          <a:solidFill>
            <a:schemeClr val="tx2"/>
          </a:solidFill>
        </p:spPr>
        <p:txBody>
          <a:bodyPr>
            <a:normAutofit/>
          </a:bodyPr>
          <a:lstStyle>
            <a:lvl1pPr marL="0" indent="0" algn="ctr">
              <a:buFontTx/>
              <a:buNone/>
              <a:defRPr sz="2000">
                <a:solidFill>
                  <a:schemeClr val="accent6"/>
                </a:solidFill>
                <a:latin typeface="Barlow" pitchFamily="2" charset="77"/>
              </a:defRPr>
            </a:lvl1pPr>
          </a:lstStyle>
          <a:p>
            <a:endParaRPr lang="en-RU" dirty="0"/>
          </a:p>
        </p:txBody>
      </p:sp>
      <p:sp>
        <p:nvSpPr>
          <p:cNvPr id="6" name="Picture Placeholder 2">
            <a:extLst>
              <a:ext uri="{FF2B5EF4-FFF2-40B4-BE49-F238E27FC236}">
                <a16:creationId xmlns:a16="http://schemas.microsoft.com/office/drawing/2014/main" id="{A1DC6C16-35B9-B244-8466-0D104484F549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10644830" y="4821381"/>
            <a:ext cx="3490768" cy="3864841"/>
          </a:xfrm>
          <a:solidFill>
            <a:schemeClr val="tx2"/>
          </a:solidFill>
        </p:spPr>
        <p:txBody>
          <a:bodyPr>
            <a:normAutofit/>
          </a:bodyPr>
          <a:lstStyle>
            <a:lvl1pPr marL="0" indent="0" algn="ctr">
              <a:buFontTx/>
              <a:buNone/>
              <a:defRPr sz="2000">
                <a:solidFill>
                  <a:schemeClr val="accent6"/>
                </a:solidFill>
                <a:latin typeface="Barlow" pitchFamily="2" charset="77"/>
              </a:defRPr>
            </a:lvl1pPr>
          </a:lstStyle>
          <a:p>
            <a:endParaRPr lang="en-RU" dirty="0"/>
          </a:p>
        </p:txBody>
      </p:sp>
      <p:sp>
        <p:nvSpPr>
          <p:cNvPr id="7" name="Picture Placeholder 2">
            <a:extLst>
              <a:ext uri="{FF2B5EF4-FFF2-40B4-BE49-F238E27FC236}">
                <a16:creationId xmlns:a16="http://schemas.microsoft.com/office/drawing/2014/main" id="{96832F42-0C6A-3B4A-B4B5-6F0E469FD032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4634939" y="4821381"/>
            <a:ext cx="3490768" cy="3864841"/>
          </a:xfrm>
          <a:solidFill>
            <a:schemeClr val="tx2"/>
          </a:solidFill>
        </p:spPr>
        <p:txBody>
          <a:bodyPr>
            <a:normAutofit/>
          </a:bodyPr>
          <a:lstStyle>
            <a:lvl1pPr marL="0" indent="0" algn="ctr">
              <a:buFontTx/>
              <a:buNone/>
              <a:defRPr sz="2000">
                <a:solidFill>
                  <a:schemeClr val="accent6"/>
                </a:solidFill>
                <a:latin typeface="Barlow" pitchFamily="2" charset="77"/>
              </a:defRPr>
            </a:lvl1pPr>
          </a:lstStyle>
          <a:p>
            <a:endParaRPr lang="en-RU" dirty="0"/>
          </a:p>
        </p:txBody>
      </p:sp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3D77EBD2-6FE4-7146-8994-DF19A6E6526A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8625049" y="4821381"/>
            <a:ext cx="3490768" cy="3864841"/>
          </a:xfrm>
          <a:solidFill>
            <a:schemeClr val="tx2"/>
          </a:solidFill>
        </p:spPr>
        <p:txBody>
          <a:bodyPr>
            <a:normAutofit/>
          </a:bodyPr>
          <a:lstStyle>
            <a:lvl1pPr marL="0" indent="0" algn="ctr">
              <a:buFontTx/>
              <a:buNone/>
              <a:defRPr sz="2000">
                <a:solidFill>
                  <a:schemeClr val="accent6"/>
                </a:solidFill>
                <a:latin typeface="Barlow" pitchFamily="2" charset="77"/>
              </a:defRPr>
            </a:lvl1pPr>
          </a:lstStyle>
          <a:p>
            <a:endParaRPr lang="en-RU" dirty="0"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689100" y="355600"/>
            <a:ext cx="21005800" cy="2286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1689100" y="3149600"/>
            <a:ext cx="21005800" cy="92964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1959031" y="13081000"/>
            <a:ext cx="453238" cy="461059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24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ransition spd="med"/>
  <p:txStyles>
    <p:title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1pPr>
      <a:lvl2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2pPr>
      <a:lvl3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3pPr>
      <a:lvl4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4pPr>
      <a:lvl5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5pPr>
      <a:lvl6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6pPr>
      <a:lvl7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7pPr>
      <a:lvl8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8pPr>
      <a:lvl9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9pPr>
    </p:titleStyle>
    <p:bodyStyle>
      <a:lvl1pPr marL="63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1270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190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2540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317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3810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444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5080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571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9pPr>
    </p:bodyStyle>
    <p:otherStyle>
      <a:lvl1pPr marL="0" marR="0" indent="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2286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4572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6858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9144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11430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13716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16002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18288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://HiSlide.io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3602FCEE-2F4E-D840-9A8D-5290C6EC0229}"/>
              </a:ext>
            </a:extLst>
          </p:cNvPr>
          <p:cNvGrpSpPr/>
          <p:nvPr/>
        </p:nvGrpSpPr>
        <p:grpSpPr>
          <a:xfrm>
            <a:off x="2280030" y="1024628"/>
            <a:ext cx="20940626" cy="10628647"/>
            <a:chOff x="2280030" y="1024628"/>
            <a:chExt cx="20940626" cy="10628647"/>
          </a:xfrm>
        </p:grpSpPr>
        <p:sp>
          <p:nvSpPr>
            <p:cNvPr id="2822" name="30, 60, 90 Days Plan"/>
            <p:cNvSpPr txBox="1"/>
            <p:nvPr/>
          </p:nvSpPr>
          <p:spPr>
            <a:xfrm>
              <a:off x="9534939" y="2255698"/>
              <a:ext cx="5314122" cy="810478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>
              <a:spAutoFit/>
            </a:bodyPr>
            <a:lstStyle>
              <a:lvl1pPr>
                <a:defRPr sz="4600" b="0">
                  <a:solidFill>
                    <a:srgbClr val="2D3640"/>
                  </a:solidFill>
                  <a:latin typeface="Barlow Bold"/>
                  <a:ea typeface="Barlow Bold"/>
                  <a:cs typeface="Barlow Bold"/>
                  <a:sym typeface="Barlow Bold"/>
                </a:defRPr>
              </a:lvl1pPr>
            </a:lstStyle>
            <a:p>
              <a:r>
                <a:rPr dirty="0">
                  <a:solidFill>
                    <a:schemeClr val="tx1"/>
                  </a:solidFill>
                </a:rPr>
                <a:t>30, 60, 90 Days Plan</a:t>
              </a:r>
            </a:p>
          </p:txBody>
        </p:sp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7D7C204A-1C9E-EB4E-8FCD-3AFEFFDFAC12}"/>
                </a:ext>
              </a:extLst>
            </p:cNvPr>
            <p:cNvGrpSpPr/>
            <p:nvPr/>
          </p:nvGrpSpPr>
          <p:grpSpPr>
            <a:xfrm>
              <a:off x="2280030" y="3650788"/>
              <a:ext cx="19364415" cy="8002487"/>
              <a:chOff x="2280030" y="3650788"/>
              <a:chExt cx="19364415" cy="8002487"/>
            </a:xfrm>
          </p:grpSpPr>
          <p:sp>
            <p:nvSpPr>
              <p:cNvPr id="2823" name="Rounded Rectangle"/>
              <p:cNvSpPr/>
              <p:nvPr/>
            </p:nvSpPr>
            <p:spPr>
              <a:xfrm>
                <a:off x="2729535" y="3650788"/>
                <a:ext cx="5740205" cy="8002487"/>
              </a:xfrm>
              <a:prstGeom prst="roundRect">
                <a:avLst>
                  <a:gd name="adj" fmla="val 2259"/>
                </a:avLst>
              </a:prstGeom>
              <a:solidFill>
                <a:srgbClr val="F4F4F6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2824" name="Shape"/>
              <p:cNvSpPr/>
              <p:nvPr/>
            </p:nvSpPr>
            <p:spPr>
              <a:xfrm>
                <a:off x="2729437" y="3650852"/>
                <a:ext cx="5740402" cy="97393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596" extrusionOk="0">
                    <a:moveTo>
                      <a:pt x="747" y="0"/>
                    </a:moveTo>
                    <a:cubicBezTo>
                      <a:pt x="528" y="0"/>
                      <a:pt x="397" y="-4"/>
                      <a:pt x="309" y="211"/>
                    </a:cubicBezTo>
                    <a:cubicBezTo>
                      <a:pt x="183" y="482"/>
                      <a:pt x="83" y="1069"/>
                      <a:pt x="37" y="1813"/>
                    </a:cubicBezTo>
                    <a:cubicBezTo>
                      <a:pt x="1" y="2329"/>
                      <a:pt x="0" y="3101"/>
                      <a:pt x="0" y="4392"/>
                    </a:cubicBezTo>
                    <a:lnTo>
                      <a:pt x="0" y="21596"/>
                    </a:lnTo>
                    <a:lnTo>
                      <a:pt x="21600" y="21596"/>
                    </a:lnTo>
                    <a:lnTo>
                      <a:pt x="21600" y="4392"/>
                    </a:lnTo>
                    <a:cubicBezTo>
                      <a:pt x="21600" y="3101"/>
                      <a:pt x="21599" y="2329"/>
                      <a:pt x="21563" y="1813"/>
                    </a:cubicBezTo>
                    <a:cubicBezTo>
                      <a:pt x="21517" y="1069"/>
                      <a:pt x="21417" y="482"/>
                      <a:pt x="21291" y="211"/>
                    </a:cubicBezTo>
                    <a:cubicBezTo>
                      <a:pt x="21203" y="-4"/>
                      <a:pt x="21072" y="0"/>
                      <a:pt x="20853" y="0"/>
                    </a:cubicBezTo>
                    <a:lnTo>
                      <a:pt x="747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2825" name="30 Days"/>
              <p:cNvSpPr txBox="1"/>
              <p:nvPr/>
            </p:nvSpPr>
            <p:spPr>
              <a:xfrm>
                <a:off x="4858651" y="3858116"/>
                <a:ext cx="1442758" cy="53340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50800" tIns="50800" rIns="50800" bIns="50800" numCol="1" anchor="t">
                <a:spAutoFit/>
              </a:bodyPr>
              <a:lstStyle>
                <a:lvl1pPr>
                  <a:defRPr sz="2800" b="0">
                    <a:solidFill>
                      <a:srgbClr val="FAE7AE"/>
                    </a:solidFill>
                    <a:latin typeface="Barlow SemiBold"/>
                    <a:ea typeface="Barlow SemiBold"/>
                    <a:cs typeface="Barlow SemiBold"/>
                    <a:sym typeface="Barlow SemiBold"/>
                  </a:defRPr>
                </a:lvl1pPr>
              </a:lstStyle>
              <a:p>
                <a:r>
                  <a:rPr dirty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rPr>
                  <a:t>30 Days</a:t>
                </a:r>
              </a:p>
            </p:txBody>
          </p:sp>
          <p:sp>
            <p:nvSpPr>
              <p:cNvPr id="2826" name="Lorem Ipsum is simply dummy text of the printing and typesetting industry. Lorem Ipsum has been the industry's standard dummy text ever since the 1500s"/>
              <p:cNvSpPr txBox="1"/>
              <p:nvPr/>
            </p:nvSpPr>
            <p:spPr>
              <a:xfrm>
                <a:off x="3094621" y="4989625"/>
                <a:ext cx="5193272" cy="841256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50800" tIns="50800" rIns="50800" bIns="50800" numCol="1" anchor="t">
                <a:spAutoFit/>
              </a:bodyPr>
              <a:lstStyle>
                <a:lvl1pPr algn="l">
                  <a:defRPr sz="1600" b="0">
                    <a:solidFill>
                      <a:srgbClr val="8C8F98"/>
                    </a:solidFill>
                    <a:latin typeface="Barlow Medium"/>
                    <a:ea typeface="Barlow Medium"/>
                    <a:cs typeface="Barlow Medium"/>
                    <a:sym typeface="Barlow Medium"/>
                  </a:defRPr>
                </a:lvl1pPr>
              </a:lstStyle>
              <a:p>
                <a:r>
                  <a:rPr dirty="0">
                    <a:solidFill>
                      <a:schemeClr val="tx2"/>
                    </a:solidFill>
                  </a:rPr>
                  <a:t>Lorem Ipsum is simply dummy text of the printing and typesetting industry. Lorem Ipsum has been the industry's standard dummy text ever since the 1500s</a:t>
                </a:r>
              </a:p>
            </p:txBody>
          </p:sp>
          <p:sp>
            <p:nvSpPr>
              <p:cNvPr id="2827" name="Rounded Rectangle"/>
              <p:cNvSpPr/>
              <p:nvPr/>
            </p:nvSpPr>
            <p:spPr>
              <a:xfrm>
                <a:off x="2280030" y="6179966"/>
                <a:ext cx="4975822" cy="973437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2828" name="Circle"/>
              <p:cNvSpPr/>
              <p:nvPr/>
            </p:nvSpPr>
            <p:spPr>
              <a:xfrm>
                <a:off x="2425791" y="6324913"/>
                <a:ext cx="683543" cy="683543"/>
              </a:xfrm>
              <a:prstGeom prst="ellipse">
                <a:avLst/>
              </a:pr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2829" name="1"/>
              <p:cNvSpPr txBox="1"/>
              <p:nvPr/>
            </p:nvSpPr>
            <p:spPr>
              <a:xfrm>
                <a:off x="2669261" y="6481752"/>
                <a:ext cx="196602" cy="348813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50800" tIns="50800" rIns="50800" bIns="50800" numCol="1" anchor="t">
                <a:spAutoFit/>
              </a:bodyPr>
              <a:lstStyle>
                <a:lvl1pPr>
                  <a:defRPr sz="1600" b="0">
                    <a:solidFill>
                      <a:srgbClr val="2E3640"/>
                    </a:solidFill>
                    <a:latin typeface="Barlow Bold"/>
                    <a:ea typeface="Barlow Bold"/>
                    <a:cs typeface="Barlow Bold"/>
                    <a:sym typeface="Barlow Bold"/>
                  </a:defRPr>
                </a:lvl1pPr>
              </a:lstStyle>
              <a:p>
                <a:r>
                  <a:rPr dirty="0">
                    <a:solidFill>
                      <a:schemeClr val="tx1"/>
                    </a:solidFill>
                  </a:rPr>
                  <a:t>1</a:t>
                </a:r>
              </a:p>
            </p:txBody>
          </p:sp>
          <p:sp>
            <p:nvSpPr>
              <p:cNvPr id="2831" name="Placeholder Text"/>
              <p:cNvSpPr txBox="1"/>
              <p:nvPr/>
            </p:nvSpPr>
            <p:spPr>
              <a:xfrm>
                <a:off x="3495966" y="6361884"/>
                <a:ext cx="3244071" cy="53340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50800" tIns="50800" rIns="50800" bIns="50800" numCol="1" anchor="t">
                <a:spAutoFit/>
              </a:bodyPr>
              <a:lstStyle>
                <a:lvl1pPr algn="l">
                  <a:defRPr sz="2800" b="0">
                    <a:solidFill>
                      <a:srgbClr val="FFFFFF"/>
                    </a:solidFill>
                    <a:latin typeface="Barlow SemiBold"/>
                    <a:ea typeface="Barlow SemiBold"/>
                    <a:cs typeface="Barlow SemiBold"/>
                    <a:sym typeface="Barlow SemiBold"/>
                  </a:defRPr>
                </a:lvl1pPr>
              </a:lstStyle>
              <a:p>
                <a:r>
                  <a:rPr dirty="0">
                    <a:solidFill>
                      <a:schemeClr val="bg1"/>
                    </a:solidFill>
                  </a:rPr>
                  <a:t>Placeholder Text</a:t>
                </a:r>
              </a:p>
            </p:txBody>
          </p:sp>
          <p:sp>
            <p:nvSpPr>
              <p:cNvPr id="2832" name="Lorem Ipsum is simply dummy text of the printing Ipsum…"/>
              <p:cNvSpPr txBox="1"/>
              <p:nvPr/>
            </p:nvSpPr>
            <p:spPr>
              <a:xfrm>
                <a:off x="3247711" y="7728730"/>
                <a:ext cx="4854710" cy="314960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50800" tIns="50800" rIns="50800" bIns="50800" numCol="1" anchor="t">
                <a:spAutoFit/>
              </a:bodyPr>
              <a:lstStyle/>
              <a:p>
                <a:pPr marL="330729" indent="-330729" algn="l">
                  <a:buClr>
                    <a:schemeClr val="accent1"/>
                  </a:buClr>
                  <a:buSzPct val="125000"/>
                  <a:buChar char="•"/>
                  <a:defRPr sz="2500" b="0">
                    <a:solidFill>
                      <a:srgbClr val="8C8F98"/>
                    </a:solidFill>
                    <a:latin typeface="Barlow Medium"/>
                    <a:ea typeface="Barlow Medium"/>
                    <a:cs typeface="Barlow Medium"/>
                    <a:sym typeface="Barlow Medium"/>
                  </a:defRPr>
                </a:pPr>
                <a:r>
                  <a:rPr dirty="0">
                    <a:solidFill>
                      <a:schemeClr val="tx2"/>
                    </a:solidFill>
                  </a:rPr>
                  <a:t>Lorem Ipsum is simply dummy text of the printing Ipsum</a:t>
                </a:r>
              </a:p>
              <a:p>
                <a:pPr marL="330729" indent="-330729" algn="l">
                  <a:buClr>
                    <a:schemeClr val="accent1"/>
                  </a:buClr>
                  <a:buSzPct val="125000"/>
                  <a:buChar char="•"/>
                  <a:defRPr sz="2500" b="0">
                    <a:solidFill>
                      <a:srgbClr val="8C8F98"/>
                    </a:solidFill>
                    <a:latin typeface="Barlow Medium"/>
                    <a:ea typeface="Barlow Medium"/>
                    <a:cs typeface="Barlow Medium"/>
                    <a:sym typeface="Barlow Medium"/>
                  </a:defRPr>
                </a:pPr>
                <a:endParaRPr dirty="0">
                  <a:solidFill>
                    <a:schemeClr val="tx2"/>
                  </a:solidFill>
                </a:endParaRPr>
              </a:p>
              <a:p>
                <a:pPr marL="330729" indent="-330729" algn="l">
                  <a:buClr>
                    <a:schemeClr val="accent1"/>
                  </a:buClr>
                  <a:buSzPct val="125000"/>
                  <a:buChar char="•"/>
                  <a:defRPr sz="2500" b="0">
                    <a:solidFill>
                      <a:srgbClr val="8C8F98"/>
                    </a:solidFill>
                    <a:latin typeface="Barlow Medium"/>
                    <a:ea typeface="Barlow Medium"/>
                    <a:cs typeface="Barlow Medium"/>
                    <a:sym typeface="Barlow Medium"/>
                  </a:defRPr>
                </a:pPr>
                <a:r>
                  <a:rPr dirty="0">
                    <a:solidFill>
                      <a:schemeClr val="tx2"/>
                    </a:solidFill>
                  </a:rPr>
                  <a:t>Typesetting Lorem Ipsum been the industry's since standard </a:t>
                </a:r>
              </a:p>
              <a:p>
                <a:pPr marL="330729" indent="-330729" algn="l">
                  <a:buClr>
                    <a:schemeClr val="accent1"/>
                  </a:buClr>
                  <a:buSzPct val="125000"/>
                  <a:buChar char="•"/>
                  <a:defRPr sz="2500" b="0">
                    <a:solidFill>
                      <a:srgbClr val="8C8F98"/>
                    </a:solidFill>
                    <a:latin typeface="Barlow Medium"/>
                    <a:ea typeface="Barlow Medium"/>
                    <a:cs typeface="Barlow Medium"/>
                    <a:sym typeface="Barlow Medium"/>
                  </a:defRPr>
                </a:pPr>
                <a:endParaRPr dirty="0">
                  <a:solidFill>
                    <a:schemeClr val="tx2"/>
                  </a:solidFill>
                </a:endParaRPr>
              </a:p>
              <a:p>
                <a:pPr marL="330729" indent="-330729" algn="l">
                  <a:buClr>
                    <a:schemeClr val="accent1"/>
                  </a:buClr>
                  <a:buSzPct val="125000"/>
                  <a:buChar char="•"/>
                  <a:defRPr sz="2500" b="0">
                    <a:solidFill>
                      <a:srgbClr val="8C8F98"/>
                    </a:solidFill>
                    <a:latin typeface="Barlow Medium"/>
                    <a:ea typeface="Barlow Medium"/>
                    <a:cs typeface="Barlow Medium"/>
                    <a:sym typeface="Barlow Medium"/>
                  </a:defRPr>
                </a:pPr>
                <a:r>
                  <a:rPr dirty="0">
                    <a:solidFill>
                      <a:schemeClr val="tx2"/>
                    </a:solidFill>
                  </a:rPr>
                  <a:t>Dummy Text ever since the been the 1500s, when an he</a:t>
                </a:r>
              </a:p>
            </p:txBody>
          </p:sp>
          <p:sp>
            <p:nvSpPr>
              <p:cNvPr id="2834" name="Rounded Rectangle"/>
              <p:cNvSpPr/>
              <p:nvPr/>
            </p:nvSpPr>
            <p:spPr>
              <a:xfrm>
                <a:off x="9316838" y="3650788"/>
                <a:ext cx="5740205" cy="8002487"/>
              </a:xfrm>
              <a:prstGeom prst="roundRect">
                <a:avLst>
                  <a:gd name="adj" fmla="val 2259"/>
                </a:avLst>
              </a:prstGeom>
              <a:solidFill>
                <a:srgbClr val="F4F4F6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2835" name="Shape"/>
              <p:cNvSpPr/>
              <p:nvPr/>
            </p:nvSpPr>
            <p:spPr>
              <a:xfrm>
                <a:off x="9316740" y="3650852"/>
                <a:ext cx="5740402" cy="97393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596" extrusionOk="0">
                    <a:moveTo>
                      <a:pt x="747" y="0"/>
                    </a:moveTo>
                    <a:cubicBezTo>
                      <a:pt x="528" y="0"/>
                      <a:pt x="397" y="-4"/>
                      <a:pt x="309" y="211"/>
                    </a:cubicBezTo>
                    <a:cubicBezTo>
                      <a:pt x="183" y="482"/>
                      <a:pt x="83" y="1069"/>
                      <a:pt x="37" y="1813"/>
                    </a:cubicBezTo>
                    <a:cubicBezTo>
                      <a:pt x="1" y="2329"/>
                      <a:pt x="0" y="3101"/>
                      <a:pt x="0" y="4392"/>
                    </a:cubicBezTo>
                    <a:lnTo>
                      <a:pt x="0" y="21596"/>
                    </a:lnTo>
                    <a:lnTo>
                      <a:pt x="21600" y="21596"/>
                    </a:lnTo>
                    <a:lnTo>
                      <a:pt x="21600" y="4392"/>
                    </a:lnTo>
                    <a:cubicBezTo>
                      <a:pt x="21600" y="3101"/>
                      <a:pt x="21599" y="2329"/>
                      <a:pt x="21563" y="1813"/>
                    </a:cubicBezTo>
                    <a:cubicBezTo>
                      <a:pt x="21517" y="1069"/>
                      <a:pt x="21417" y="482"/>
                      <a:pt x="21291" y="211"/>
                    </a:cubicBezTo>
                    <a:cubicBezTo>
                      <a:pt x="21203" y="-4"/>
                      <a:pt x="21072" y="0"/>
                      <a:pt x="20853" y="0"/>
                    </a:cubicBezTo>
                    <a:lnTo>
                      <a:pt x="747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2836" name="60 Days"/>
              <p:cNvSpPr txBox="1"/>
              <p:nvPr/>
            </p:nvSpPr>
            <p:spPr>
              <a:xfrm>
                <a:off x="11413796" y="3858116"/>
                <a:ext cx="1507074" cy="53340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50800" tIns="50800" rIns="50800" bIns="50800" numCol="1" anchor="t">
                <a:spAutoFit/>
              </a:bodyPr>
              <a:lstStyle>
                <a:lvl1pPr>
                  <a:defRPr sz="2800" b="0">
                    <a:solidFill>
                      <a:srgbClr val="F5BEBB"/>
                    </a:solidFill>
                    <a:latin typeface="Barlow SemiBold"/>
                    <a:ea typeface="Barlow SemiBold"/>
                    <a:cs typeface="Barlow SemiBold"/>
                    <a:sym typeface="Barlow SemiBold"/>
                  </a:defRPr>
                </a:lvl1pPr>
              </a:lstStyle>
              <a:p>
                <a:r>
                  <a:rPr dirty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rPr>
                  <a:t>60 Days</a:t>
                </a:r>
              </a:p>
            </p:txBody>
          </p:sp>
          <p:sp>
            <p:nvSpPr>
              <p:cNvPr id="2837" name="Lorem Ipsum is simply dummy text of the printing and typesetting industry. Lorem Ipsum has been the industry's standard dummy text ever since the 1500s"/>
              <p:cNvSpPr txBox="1"/>
              <p:nvPr/>
            </p:nvSpPr>
            <p:spPr>
              <a:xfrm>
                <a:off x="9681924" y="4989625"/>
                <a:ext cx="5193272" cy="841256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50800" tIns="50800" rIns="50800" bIns="50800" numCol="1" anchor="t">
                <a:spAutoFit/>
              </a:bodyPr>
              <a:lstStyle>
                <a:lvl1pPr algn="l">
                  <a:defRPr sz="1600" b="0">
                    <a:solidFill>
                      <a:srgbClr val="8C8F98"/>
                    </a:solidFill>
                    <a:latin typeface="Barlow Medium"/>
                    <a:ea typeface="Barlow Medium"/>
                    <a:cs typeface="Barlow Medium"/>
                    <a:sym typeface="Barlow Medium"/>
                  </a:defRPr>
                </a:lvl1pPr>
              </a:lstStyle>
              <a:p>
                <a:r>
                  <a:rPr>
                    <a:solidFill>
                      <a:schemeClr val="tx2"/>
                    </a:solidFill>
                  </a:rPr>
                  <a:t>Lorem Ipsum is simply dummy text of the printing and typesetting industry. Lorem Ipsum has been the industry's standard dummy text ever since the 1500s</a:t>
                </a:r>
              </a:p>
            </p:txBody>
          </p:sp>
          <p:sp>
            <p:nvSpPr>
              <p:cNvPr id="2838" name="Rounded Rectangle"/>
              <p:cNvSpPr/>
              <p:nvPr/>
            </p:nvSpPr>
            <p:spPr>
              <a:xfrm>
                <a:off x="8867333" y="6179966"/>
                <a:ext cx="4975822" cy="973437"/>
              </a:xfrm>
              <a:prstGeom prst="roundRect">
                <a:avLst>
                  <a:gd name="adj" fmla="val 50000"/>
                </a:avLst>
              </a:prstGeom>
              <a:solidFill>
                <a:schemeClr val="accent2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2839" name="Circle"/>
              <p:cNvSpPr/>
              <p:nvPr/>
            </p:nvSpPr>
            <p:spPr>
              <a:xfrm>
                <a:off x="9013094" y="6324913"/>
                <a:ext cx="683543" cy="683543"/>
              </a:xfrm>
              <a:prstGeom prst="ellipse">
                <a:avLst/>
              </a:pr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2840" name="2"/>
              <p:cNvSpPr txBox="1"/>
              <p:nvPr/>
            </p:nvSpPr>
            <p:spPr>
              <a:xfrm>
                <a:off x="9242345" y="6481752"/>
                <a:ext cx="225040" cy="348813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50800" tIns="50800" rIns="50800" bIns="50800" numCol="1" anchor="t">
                <a:spAutoFit/>
              </a:bodyPr>
              <a:lstStyle>
                <a:lvl1pPr>
                  <a:defRPr sz="1600" b="0">
                    <a:solidFill>
                      <a:srgbClr val="2E3640"/>
                    </a:solidFill>
                    <a:latin typeface="Barlow Bold"/>
                    <a:ea typeface="Barlow Bold"/>
                    <a:cs typeface="Barlow Bold"/>
                    <a:sym typeface="Barlow Bold"/>
                  </a:defRPr>
                </a:lvl1pPr>
              </a:lstStyle>
              <a:p>
                <a:r>
                  <a:rPr dirty="0">
                    <a:solidFill>
                      <a:schemeClr val="tx1"/>
                    </a:solidFill>
                  </a:rPr>
                  <a:t>2</a:t>
                </a:r>
              </a:p>
            </p:txBody>
          </p:sp>
          <p:sp>
            <p:nvSpPr>
              <p:cNvPr id="2842" name="Placeholder Text"/>
              <p:cNvSpPr txBox="1"/>
              <p:nvPr/>
            </p:nvSpPr>
            <p:spPr>
              <a:xfrm>
                <a:off x="10083269" y="6361884"/>
                <a:ext cx="3244071" cy="53340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50800" tIns="50800" rIns="50800" bIns="50800" numCol="1" anchor="t">
                <a:spAutoFit/>
              </a:bodyPr>
              <a:lstStyle>
                <a:lvl1pPr algn="l">
                  <a:defRPr sz="2800" b="0">
                    <a:solidFill>
                      <a:srgbClr val="FFFFFF"/>
                    </a:solidFill>
                    <a:latin typeface="Barlow SemiBold"/>
                    <a:ea typeface="Barlow SemiBold"/>
                    <a:cs typeface="Barlow SemiBold"/>
                    <a:sym typeface="Barlow SemiBold"/>
                  </a:defRPr>
                </a:lvl1pPr>
              </a:lstStyle>
              <a:p>
                <a:r>
                  <a:rPr>
                    <a:solidFill>
                      <a:schemeClr val="bg1"/>
                    </a:solidFill>
                  </a:rPr>
                  <a:t>Placeholder Text</a:t>
                </a:r>
              </a:p>
            </p:txBody>
          </p:sp>
          <p:sp>
            <p:nvSpPr>
              <p:cNvPr id="2843" name="Lorem Ipsum is simply dummy text of the printing Ipsum…"/>
              <p:cNvSpPr txBox="1"/>
              <p:nvPr/>
            </p:nvSpPr>
            <p:spPr>
              <a:xfrm>
                <a:off x="9835014" y="7728730"/>
                <a:ext cx="4854710" cy="314960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50800" tIns="50800" rIns="50800" bIns="50800" numCol="1" anchor="t">
                <a:spAutoFit/>
              </a:bodyPr>
              <a:lstStyle/>
              <a:p>
                <a:pPr marL="330729" indent="-330729" algn="l">
                  <a:buClr>
                    <a:schemeClr val="accent2"/>
                  </a:buClr>
                  <a:buSzPct val="125000"/>
                  <a:buChar char="•"/>
                  <a:defRPr sz="2500" b="0">
                    <a:solidFill>
                      <a:srgbClr val="8C8F98"/>
                    </a:solidFill>
                    <a:latin typeface="Barlow Medium"/>
                    <a:ea typeface="Barlow Medium"/>
                    <a:cs typeface="Barlow Medium"/>
                    <a:sym typeface="Barlow Medium"/>
                  </a:defRPr>
                </a:pPr>
                <a:r>
                  <a:rPr dirty="0">
                    <a:solidFill>
                      <a:schemeClr val="tx2"/>
                    </a:solidFill>
                  </a:rPr>
                  <a:t>Lorem Ipsum is simply dummy text of the printing Ipsum</a:t>
                </a:r>
              </a:p>
              <a:p>
                <a:pPr marL="330729" indent="-330729" algn="l">
                  <a:buClr>
                    <a:schemeClr val="accent2"/>
                  </a:buClr>
                  <a:buSzPct val="125000"/>
                  <a:buChar char="•"/>
                  <a:defRPr sz="2500" b="0">
                    <a:solidFill>
                      <a:srgbClr val="8C8F98"/>
                    </a:solidFill>
                    <a:latin typeface="Barlow Medium"/>
                    <a:ea typeface="Barlow Medium"/>
                    <a:cs typeface="Barlow Medium"/>
                    <a:sym typeface="Barlow Medium"/>
                  </a:defRPr>
                </a:pPr>
                <a:endParaRPr dirty="0">
                  <a:solidFill>
                    <a:schemeClr val="tx2"/>
                  </a:solidFill>
                </a:endParaRPr>
              </a:p>
              <a:p>
                <a:pPr marL="330729" indent="-330729" algn="l">
                  <a:buClr>
                    <a:schemeClr val="accent2"/>
                  </a:buClr>
                  <a:buSzPct val="125000"/>
                  <a:buChar char="•"/>
                  <a:defRPr sz="2500" b="0">
                    <a:solidFill>
                      <a:srgbClr val="8C8F98"/>
                    </a:solidFill>
                    <a:latin typeface="Barlow Medium"/>
                    <a:ea typeface="Barlow Medium"/>
                    <a:cs typeface="Barlow Medium"/>
                    <a:sym typeface="Barlow Medium"/>
                  </a:defRPr>
                </a:pPr>
                <a:r>
                  <a:rPr dirty="0">
                    <a:solidFill>
                      <a:schemeClr val="tx2"/>
                    </a:solidFill>
                  </a:rPr>
                  <a:t>Typesetting Lorem Ipsum been the industry's since standard </a:t>
                </a:r>
              </a:p>
              <a:p>
                <a:pPr marL="330729" indent="-330729" algn="l">
                  <a:buClr>
                    <a:schemeClr val="accent2"/>
                  </a:buClr>
                  <a:buSzPct val="125000"/>
                  <a:buChar char="•"/>
                  <a:defRPr sz="2500" b="0">
                    <a:solidFill>
                      <a:srgbClr val="8C8F98"/>
                    </a:solidFill>
                    <a:latin typeface="Barlow Medium"/>
                    <a:ea typeface="Barlow Medium"/>
                    <a:cs typeface="Barlow Medium"/>
                    <a:sym typeface="Barlow Medium"/>
                  </a:defRPr>
                </a:pPr>
                <a:endParaRPr dirty="0">
                  <a:solidFill>
                    <a:schemeClr val="tx2"/>
                  </a:solidFill>
                </a:endParaRPr>
              </a:p>
              <a:p>
                <a:pPr marL="330729" indent="-330729" algn="l">
                  <a:buClr>
                    <a:schemeClr val="accent2"/>
                  </a:buClr>
                  <a:buSzPct val="125000"/>
                  <a:buChar char="•"/>
                  <a:defRPr sz="2500" b="0">
                    <a:solidFill>
                      <a:srgbClr val="8C8F98"/>
                    </a:solidFill>
                    <a:latin typeface="Barlow Medium"/>
                    <a:ea typeface="Barlow Medium"/>
                    <a:cs typeface="Barlow Medium"/>
                    <a:sym typeface="Barlow Medium"/>
                  </a:defRPr>
                </a:pPr>
                <a:r>
                  <a:rPr dirty="0">
                    <a:solidFill>
                      <a:schemeClr val="tx2"/>
                    </a:solidFill>
                  </a:rPr>
                  <a:t>Dummy Text ever since the been the 1500s, when an he</a:t>
                </a:r>
              </a:p>
            </p:txBody>
          </p:sp>
          <p:sp>
            <p:nvSpPr>
              <p:cNvPr id="2845" name="Rounded Rectangle"/>
              <p:cNvSpPr/>
              <p:nvPr/>
            </p:nvSpPr>
            <p:spPr>
              <a:xfrm>
                <a:off x="15904141" y="3650788"/>
                <a:ext cx="5740205" cy="8002487"/>
              </a:xfrm>
              <a:prstGeom prst="roundRect">
                <a:avLst>
                  <a:gd name="adj" fmla="val 2259"/>
                </a:avLst>
              </a:prstGeom>
              <a:solidFill>
                <a:srgbClr val="F4F4F6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2846" name="Shape"/>
              <p:cNvSpPr/>
              <p:nvPr/>
            </p:nvSpPr>
            <p:spPr>
              <a:xfrm>
                <a:off x="15904043" y="3650852"/>
                <a:ext cx="5740402" cy="97393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596" extrusionOk="0">
                    <a:moveTo>
                      <a:pt x="747" y="0"/>
                    </a:moveTo>
                    <a:cubicBezTo>
                      <a:pt x="528" y="0"/>
                      <a:pt x="397" y="-4"/>
                      <a:pt x="309" y="211"/>
                    </a:cubicBezTo>
                    <a:cubicBezTo>
                      <a:pt x="183" y="482"/>
                      <a:pt x="83" y="1069"/>
                      <a:pt x="37" y="1813"/>
                    </a:cubicBezTo>
                    <a:cubicBezTo>
                      <a:pt x="1" y="2329"/>
                      <a:pt x="0" y="3101"/>
                      <a:pt x="0" y="4392"/>
                    </a:cubicBezTo>
                    <a:lnTo>
                      <a:pt x="0" y="21596"/>
                    </a:lnTo>
                    <a:lnTo>
                      <a:pt x="21600" y="21596"/>
                    </a:lnTo>
                    <a:lnTo>
                      <a:pt x="21600" y="4392"/>
                    </a:lnTo>
                    <a:cubicBezTo>
                      <a:pt x="21600" y="3101"/>
                      <a:pt x="21599" y="2329"/>
                      <a:pt x="21563" y="1813"/>
                    </a:cubicBezTo>
                    <a:cubicBezTo>
                      <a:pt x="21517" y="1069"/>
                      <a:pt x="21417" y="482"/>
                      <a:pt x="21291" y="211"/>
                    </a:cubicBezTo>
                    <a:cubicBezTo>
                      <a:pt x="21203" y="-4"/>
                      <a:pt x="21072" y="0"/>
                      <a:pt x="20853" y="0"/>
                    </a:cubicBezTo>
                    <a:lnTo>
                      <a:pt x="747" y="0"/>
                    </a:lnTo>
                    <a:close/>
                  </a:path>
                </a:pathLst>
              </a:custGeom>
              <a:solidFill>
                <a:schemeClr val="accent4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2847" name="90 Days"/>
              <p:cNvSpPr txBox="1"/>
              <p:nvPr/>
            </p:nvSpPr>
            <p:spPr>
              <a:xfrm>
                <a:off x="18088211" y="3858116"/>
                <a:ext cx="1332850" cy="53340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50800" tIns="50800" rIns="50800" bIns="50800" numCol="1" anchor="t">
                <a:spAutoFit/>
              </a:bodyPr>
              <a:lstStyle>
                <a:lvl1pPr>
                  <a:defRPr sz="2800" b="0">
                    <a:solidFill>
                      <a:srgbClr val="C3A6C0"/>
                    </a:solidFill>
                    <a:latin typeface="Barlow SemiBold"/>
                    <a:ea typeface="Barlow SemiBold"/>
                    <a:cs typeface="Barlow SemiBold"/>
                    <a:sym typeface="Barlow SemiBold"/>
                  </a:defRPr>
                </a:lvl1pPr>
              </a:lstStyle>
              <a:p>
                <a:r>
                  <a:rPr dirty="0">
                    <a:solidFill>
                      <a:schemeClr val="accent4">
                        <a:lumMod val="40000"/>
                        <a:lumOff val="60000"/>
                      </a:schemeClr>
                    </a:solidFill>
                  </a:rPr>
                  <a:t>90 Days</a:t>
                </a:r>
              </a:p>
            </p:txBody>
          </p:sp>
          <p:sp>
            <p:nvSpPr>
              <p:cNvPr id="2848" name="Lorem Ipsum is simply dummy text of the printing and typesetting industry. Lorem Ipsum has been the industry's standard dummy text ever since the 1500s"/>
              <p:cNvSpPr txBox="1"/>
              <p:nvPr/>
            </p:nvSpPr>
            <p:spPr>
              <a:xfrm>
                <a:off x="16269227" y="4989625"/>
                <a:ext cx="5193272" cy="841256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50800" tIns="50800" rIns="50800" bIns="50800" numCol="1" anchor="t">
                <a:spAutoFit/>
              </a:bodyPr>
              <a:lstStyle>
                <a:lvl1pPr algn="l">
                  <a:defRPr sz="1600" b="0">
                    <a:solidFill>
                      <a:srgbClr val="8C8F98"/>
                    </a:solidFill>
                    <a:latin typeface="Barlow Medium"/>
                    <a:ea typeface="Barlow Medium"/>
                    <a:cs typeface="Barlow Medium"/>
                    <a:sym typeface="Barlow Medium"/>
                  </a:defRPr>
                </a:lvl1pPr>
              </a:lstStyle>
              <a:p>
                <a:r>
                  <a:rPr>
                    <a:solidFill>
                      <a:schemeClr val="tx2"/>
                    </a:solidFill>
                  </a:rPr>
                  <a:t>Lorem Ipsum is simply dummy text of the printing and typesetting industry. Lorem Ipsum has been the industry's standard dummy text ever since the 1500s</a:t>
                </a:r>
              </a:p>
            </p:txBody>
          </p:sp>
          <p:sp>
            <p:nvSpPr>
              <p:cNvPr id="2849" name="Rounded Rectangle"/>
              <p:cNvSpPr/>
              <p:nvPr/>
            </p:nvSpPr>
            <p:spPr>
              <a:xfrm>
                <a:off x="15454636" y="6179966"/>
                <a:ext cx="4975822" cy="973437"/>
              </a:xfrm>
              <a:prstGeom prst="roundRect">
                <a:avLst>
                  <a:gd name="adj" fmla="val 50000"/>
                </a:avLst>
              </a:prstGeom>
              <a:solidFill>
                <a:schemeClr val="accent4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2850" name="Circle"/>
              <p:cNvSpPr/>
              <p:nvPr/>
            </p:nvSpPr>
            <p:spPr>
              <a:xfrm>
                <a:off x="15600397" y="6324913"/>
                <a:ext cx="683543" cy="683543"/>
              </a:xfrm>
              <a:prstGeom prst="ellipse">
                <a:avLst/>
              </a:pr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2851" name="3"/>
              <p:cNvSpPr txBox="1"/>
              <p:nvPr/>
            </p:nvSpPr>
            <p:spPr>
              <a:xfrm>
                <a:off x="15815429" y="6481752"/>
                <a:ext cx="253478" cy="348813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50800" tIns="50800" rIns="50800" bIns="50800" numCol="1" anchor="t">
                <a:spAutoFit/>
              </a:bodyPr>
              <a:lstStyle>
                <a:lvl1pPr>
                  <a:defRPr sz="1600" b="0">
                    <a:solidFill>
                      <a:srgbClr val="2E3640"/>
                    </a:solidFill>
                    <a:latin typeface="Barlow Bold"/>
                    <a:ea typeface="Barlow Bold"/>
                    <a:cs typeface="Barlow Bold"/>
                    <a:sym typeface="Barlow Bold"/>
                  </a:defRPr>
                </a:lvl1pPr>
              </a:lstStyle>
              <a:p>
                <a:r>
                  <a:rPr>
                    <a:solidFill>
                      <a:schemeClr val="tx1"/>
                    </a:solidFill>
                  </a:rPr>
                  <a:t>3</a:t>
                </a:r>
              </a:p>
            </p:txBody>
          </p:sp>
          <p:sp>
            <p:nvSpPr>
              <p:cNvPr id="2853" name="Placeholder Text"/>
              <p:cNvSpPr txBox="1"/>
              <p:nvPr/>
            </p:nvSpPr>
            <p:spPr>
              <a:xfrm>
                <a:off x="16670572" y="6361884"/>
                <a:ext cx="3244071" cy="53340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50800" tIns="50800" rIns="50800" bIns="50800" numCol="1" anchor="t">
                <a:spAutoFit/>
              </a:bodyPr>
              <a:lstStyle>
                <a:lvl1pPr algn="l">
                  <a:defRPr sz="2800" b="0">
                    <a:solidFill>
                      <a:srgbClr val="FFFFFF"/>
                    </a:solidFill>
                    <a:latin typeface="Barlow SemiBold"/>
                    <a:ea typeface="Barlow SemiBold"/>
                    <a:cs typeface="Barlow SemiBold"/>
                    <a:sym typeface="Barlow SemiBold"/>
                  </a:defRPr>
                </a:lvl1pPr>
              </a:lstStyle>
              <a:p>
                <a:r>
                  <a:rPr dirty="0">
                    <a:solidFill>
                      <a:schemeClr val="bg1"/>
                    </a:solidFill>
                  </a:rPr>
                  <a:t>Placeholder Text</a:t>
                </a:r>
              </a:p>
            </p:txBody>
          </p:sp>
          <p:sp>
            <p:nvSpPr>
              <p:cNvPr id="2854" name="Lorem Ipsum is simply dummy text of the printing Ipsum…"/>
              <p:cNvSpPr txBox="1"/>
              <p:nvPr/>
            </p:nvSpPr>
            <p:spPr>
              <a:xfrm>
                <a:off x="16422317" y="7728730"/>
                <a:ext cx="4854710" cy="314960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50800" tIns="50800" rIns="50800" bIns="50800" numCol="1" anchor="t">
                <a:spAutoFit/>
              </a:bodyPr>
              <a:lstStyle/>
              <a:p>
                <a:pPr marL="330729" indent="-330729" algn="l">
                  <a:buClr>
                    <a:schemeClr val="accent4"/>
                  </a:buClr>
                  <a:buSzPct val="125000"/>
                  <a:buChar char="•"/>
                  <a:defRPr sz="2500" b="0">
                    <a:solidFill>
                      <a:srgbClr val="8C8F98"/>
                    </a:solidFill>
                    <a:latin typeface="Barlow Medium"/>
                    <a:ea typeface="Barlow Medium"/>
                    <a:cs typeface="Barlow Medium"/>
                    <a:sym typeface="Barlow Medium"/>
                  </a:defRPr>
                </a:pPr>
                <a:r>
                  <a:rPr dirty="0">
                    <a:solidFill>
                      <a:schemeClr val="tx2"/>
                    </a:solidFill>
                  </a:rPr>
                  <a:t>Lorem Ipsum is simply dummy text of the printing Ipsum</a:t>
                </a:r>
              </a:p>
              <a:p>
                <a:pPr marL="330729" indent="-330729" algn="l">
                  <a:buClr>
                    <a:schemeClr val="accent4"/>
                  </a:buClr>
                  <a:buSzPct val="125000"/>
                  <a:buChar char="•"/>
                  <a:defRPr sz="2500" b="0">
                    <a:solidFill>
                      <a:srgbClr val="8C8F98"/>
                    </a:solidFill>
                    <a:latin typeface="Barlow Medium"/>
                    <a:ea typeface="Barlow Medium"/>
                    <a:cs typeface="Barlow Medium"/>
                    <a:sym typeface="Barlow Medium"/>
                  </a:defRPr>
                </a:pPr>
                <a:endParaRPr dirty="0">
                  <a:solidFill>
                    <a:schemeClr val="tx2"/>
                  </a:solidFill>
                </a:endParaRPr>
              </a:p>
              <a:p>
                <a:pPr marL="330729" indent="-330729" algn="l">
                  <a:buClr>
                    <a:schemeClr val="accent4"/>
                  </a:buClr>
                  <a:buSzPct val="125000"/>
                  <a:buChar char="•"/>
                  <a:defRPr sz="2500" b="0">
                    <a:solidFill>
                      <a:srgbClr val="8C8F98"/>
                    </a:solidFill>
                    <a:latin typeface="Barlow Medium"/>
                    <a:ea typeface="Barlow Medium"/>
                    <a:cs typeface="Barlow Medium"/>
                    <a:sym typeface="Barlow Medium"/>
                  </a:defRPr>
                </a:pPr>
                <a:r>
                  <a:rPr dirty="0">
                    <a:solidFill>
                      <a:schemeClr val="tx2"/>
                    </a:solidFill>
                  </a:rPr>
                  <a:t>Typesetting Lorem Ipsum been the industry's since standard </a:t>
                </a:r>
              </a:p>
              <a:p>
                <a:pPr marL="330729" indent="-330729" algn="l">
                  <a:buClr>
                    <a:schemeClr val="accent4"/>
                  </a:buClr>
                  <a:buSzPct val="125000"/>
                  <a:buChar char="•"/>
                  <a:defRPr sz="2500" b="0">
                    <a:solidFill>
                      <a:srgbClr val="8C8F98"/>
                    </a:solidFill>
                    <a:latin typeface="Barlow Medium"/>
                    <a:ea typeface="Barlow Medium"/>
                    <a:cs typeface="Barlow Medium"/>
                    <a:sym typeface="Barlow Medium"/>
                  </a:defRPr>
                </a:pPr>
                <a:endParaRPr dirty="0">
                  <a:solidFill>
                    <a:schemeClr val="tx2"/>
                  </a:solidFill>
                </a:endParaRPr>
              </a:p>
              <a:p>
                <a:pPr marL="330729" indent="-330729" algn="l">
                  <a:buClr>
                    <a:schemeClr val="accent4"/>
                  </a:buClr>
                  <a:buSzPct val="125000"/>
                  <a:buChar char="•"/>
                  <a:defRPr sz="2500" b="0">
                    <a:solidFill>
                      <a:srgbClr val="8C8F98"/>
                    </a:solidFill>
                    <a:latin typeface="Barlow Medium"/>
                    <a:ea typeface="Barlow Medium"/>
                    <a:cs typeface="Barlow Medium"/>
                    <a:sym typeface="Barlow Medium"/>
                  </a:defRPr>
                </a:pPr>
                <a:r>
                  <a:rPr dirty="0">
                    <a:solidFill>
                      <a:schemeClr val="tx2"/>
                    </a:solidFill>
                  </a:rPr>
                  <a:t>Dummy Text ever since the been the 1500s, when an he</a:t>
                </a:r>
              </a:p>
            </p:txBody>
          </p:sp>
        </p:grpSp>
        <p:grpSp>
          <p:nvGrpSpPr>
            <p:cNvPr id="39" name="Group">
              <a:extLst>
                <a:ext uri="{FF2B5EF4-FFF2-40B4-BE49-F238E27FC236}">
                  <a16:creationId xmlns:a16="http://schemas.microsoft.com/office/drawing/2014/main" id="{1FD8722D-06F6-C247-A8DB-A37FB7A0F90A}"/>
                </a:ext>
              </a:extLst>
            </p:cNvPr>
            <p:cNvGrpSpPr/>
            <p:nvPr/>
          </p:nvGrpSpPr>
          <p:grpSpPr>
            <a:xfrm>
              <a:off x="19976585" y="1024628"/>
              <a:ext cx="3244071" cy="687453"/>
              <a:chOff x="0" y="0"/>
              <a:chExt cx="3244070" cy="687451"/>
            </a:xfrm>
          </p:grpSpPr>
          <p:sp>
            <p:nvSpPr>
              <p:cNvPr id="40" name="Template by HiSlide.io">
                <a:extLst>
                  <a:ext uri="{FF2B5EF4-FFF2-40B4-BE49-F238E27FC236}">
                    <a16:creationId xmlns:a16="http://schemas.microsoft.com/office/drawing/2014/main" id="{8E5FE528-9C9B-FC4A-BFE1-89433396A43A}"/>
                  </a:ext>
                </a:extLst>
              </p:cNvPr>
              <p:cNvSpPr txBox="1"/>
              <p:nvPr/>
            </p:nvSpPr>
            <p:spPr>
              <a:xfrm>
                <a:off x="178883" y="0"/>
                <a:ext cx="3065187" cy="457200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50800" tIns="50800" rIns="50800" bIns="50800" numCol="1" anchor="t">
                <a:spAutoFit/>
              </a:bodyPr>
              <a:lstStyle/>
              <a:p>
                <a:pPr algn="r">
                  <a:defRPr sz="2300" b="0">
                    <a:solidFill>
                      <a:srgbClr val="4B97ED"/>
                    </a:solidFill>
                    <a:latin typeface="Barlow Bold"/>
                    <a:ea typeface="Barlow Bold"/>
                    <a:cs typeface="Barlow Bold"/>
                    <a:sym typeface="Barlow Bold"/>
                  </a:defRPr>
                </a:pPr>
                <a:r>
                  <a:rPr dirty="0">
                    <a:solidFill>
                      <a:schemeClr val="accent3"/>
                    </a:solidFill>
                    <a:latin typeface="Barlow Medium"/>
                    <a:ea typeface="Barlow Medium"/>
                    <a:cs typeface="Barlow Medium"/>
                    <a:sym typeface="Barlow Medium"/>
                  </a:rPr>
                  <a:t>Template by</a:t>
                </a:r>
                <a:r>
                  <a:rPr dirty="0">
                    <a:solidFill>
                      <a:schemeClr val="accent3"/>
                    </a:solidFill>
                  </a:rPr>
                  <a:t> </a:t>
                </a:r>
                <a:r>
                  <a:rPr dirty="0">
                    <a:solidFill>
                      <a:schemeClr val="accent3"/>
                    </a:solidFill>
                    <a:hlinkClick r:id="rId2">
                      <a:extLst>
                        <a:ext uri="{A12FA001-AC4F-418D-AE19-62706E023703}">
                          <ahyp:hlinkClr xmlns:ahyp="http://schemas.microsoft.com/office/drawing/2018/hyperlinkcolor" val="tx"/>
                        </a:ext>
                      </a:extLst>
                    </a:hlinkClick>
                  </a:rPr>
                  <a:t>HiSlide.io</a:t>
                </a:r>
              </a:p>
            </p:txBody>
          </p:sp>
          <p:sp>
            <p:nvSpPr>
              <p:cNvPr id="41" name="PowerPoint - Keynote - Google Slides">
                <a:extLst>
                  <a:ext uri="{FF2B5EF4-FFF2-40B4-BE49-F238E27FC236}">
                    <a16:creationId xmlns:a16="http://schemas.microsoft.com/office/drawing/2014/main" id="{1B861C0E-7E25-BE4C-8F02-4E727B2B634B}"/>
                  </a:ext>
                </a:extLst>
              </p:cNvPr>
              <p:cNvSpPr txBox="1"/>
              <p:nvPr/>
            </p:nvSpPr>
            <p:spPr>
              <a:xfrm>
                <a:off x="0" y="415583"/>
                <a:ext cx="3219755" cy="271868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50800" tIns="50800" rIns="50800" bIns="50800" numCol="1" anchor="t">
                <a:spAutoFit/>
              </a:bodyPr>
              <a:lstStyle/>
              <a:p>
                <a:pPr algn="r">
                  <a:defRPr sz="1100" b="0" cap="all">
                    <a:solidFill>
                      <a:srgbClr val="8C8F9A"/>
                    </a:solidFill>
                    <a:latin typeface="Barlow Medium"/>
                    <a:ea typeface="Barlow Medium"/>
                    <a:cs typeface="Barlow Medium"/>
                    <a:sym typeface="Barlow Medium"/>
                  </a:defRPr>
                </a:pPr>
                <a:r>
                  <a:rPr dirty="0">
                    <a:solidFill>
                      <a:schemeClr val="tx2"/>
                    </a:solidFill>
                  </a:rPr>
                  <a:t>PowerPoint - Keynote - Google Slides</a:t>
                </a:r>
              </a:p>
            </p:txBody>
          </p:sp>
        </p:grpSp>
      </p:grp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White">
  <a:themeElements>
    <a:clrScheme name="HiSlide Base Colour Theme">
      <a:dk1>
        <a:srgbClr val="2A363E"/>
      </a:dk1>
      <a:lt1>
        <a:srgbClr val="FEFFFE"/>
      </a:lt1>
      <a:dk2>
        <a:srgbClr val="8B909B"/>
      </a:dk2>
      <a:lt2>
        <a:srgbClr val="F3F4F5"/>
      </a:lt2>
      <a:accent1>
        <a:srgbClr val="FECC42"/>
      </a:accent1>
      <a:accent2>
        <a:srgbClr val="FA7571"/>
      </a:accent2>
      <a:accent3>
        <a:srgbClr val="2598F5"/>
      </a:accent3>
      <a:accent4>
        <a:srgbClr val="924883"/>
      </a:accent4>
      <a:accent5>
        <a:srgbClr val="9BCAFA"/>
      </a:accent5>
      <a:accent6>
        <a:srgbClr val="D5D8DA"/>
      </a:accent6>
      <a:hlink>
        <a:srgbClr val="2598F3"/>
      </a:hlink>
      <a:folHlink>
        <a:srgbClr val="2598F3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6CF5F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6CF5F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804</TotalTime>
  <Words>201</Words>
  <Application>Microsoft Macintosh PowerPoint</Application>
  <PresentationFormat>Custom</PresentationFormat>
  <Paragraphs>30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9" baseType="lpstr">
      <vt:lpstr>Barlow</vt:lpstr>
      <vt:lpstr>Barlow Bold</vt:lpstr>
      <vt:lpstr>Barlow Medium</vt:lpstr>
      <vt:lpstr>Barlow SemiBold</vt:lpstr>
      <vt:lpstr>Helvetica Neue</vt:lpstr>
      <vt:lpstr>Helvetica Neue Light</vt:lpstr>
      <vt:lpstr>Helvetica Neue Medium</vt:lpstr>
      <vt:lpstr>White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Анастасия Мясоедова</cp:lastModifiedBy>
  <cp:revision>33</cp:revision>
  <dcterms:modified xsi:type="dcterms:W3CDTF">2020-07-03T11:46:02Z</dcterms:modified>
</cp:coreProperties>
</file>