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3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/>
    <p:restoredTop sz="93197"/>
  </p:normalViewPr>
  <p:slideViewPr>
    <p:cSldViewPr snapToGrid="0" snapToObjects="1">
      <p:cViewPr varScale="1">
        <p:scale>
          <a:sx n="83" d="100"/>
          <a:sy n="83" d="100"/>
        </p:scale>
        <p:origin x="203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150B82-04A9-944B-84A8-37D9C27AFF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978" y="2222231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4ED493E4-2506-FC48-89C6-78ED96C5F1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28612" y="2222231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387B2B1-4129-8245-9FD0-71ACE85D80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31246" y="2222231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CE09E67-F81C-7D49-BBF2-0C3ACA8352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33880" y="2222231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BD56F97-90C3-7840-8409-ED469C3272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5978" y="5294582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5B5D252-1C47-DE43-BE5D-AAAF0F4E49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28612" y="5294582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26290D0B-9212-E44B-9642-AA8A39908D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31246" y="5294582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CC8B6B7-B073-1346-B905-4BAADA1B780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33880" y="5294582"/>
            <a:ext cx="2236787" cy="2236787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F7803A4-FEAF-4C47-903F-AE5EA67BF308}"/>
              </a:ext>
            </a:extLst>
          </p:cNvPr>
          <p:cNvGrpSpPr/>
          <p:nvPr/>
        </p:nvGrpSpPr>
        <p:grpSpPr>
          <a:xfrm>
            <a:off x="1216015" y="876668"/>
            <a:ext cx="10901636" cy="7599011"/>
            <a:chOff x="1216015" y="876668"/>
            <a:chExt cx="10901636" cy="759901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508390-855E-8845-B4B8-DA56E1F0B40E}"/>
                </a:ext>
              </a:extLst>
            </p:cNvPr>
            <p:cNvGrpSpPr/>
            <p:nvPr/>
          </p:nvGrpSpPr>
          <p:grpSpPr>
            <a:xfrm>
              <a:off x="1216015" y="1960805"/>
              <a:ext cx="10327689" cy="6514874"/>
              <a:chOff x="1216015" y="1960805"/>
              <a:chExt cx="10327689" cy="6514874"/>
            </a:xfrm>
          </p:grpSpPr>
          <p:sp>
            <p:nvSpPr>
              <p:cNvPr id="2698" name="Shape"/>
              <p:cNvSpPr/>
              <p:nvPr/>
            </p:nvSpPr>
            <p:spPr>
              <a:xfrm>
                <a:off x="1455752" y="2937686"/>
                <a:ext cx="3061442" cy="553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6" y="0"/>
                    </a:moveTo>
                    <a:lnTo>
                      <a:pt x="20854" y="0"/>
                    </a:lnTo>
                    <a:cubicBezTo>
                      <a:pt x="20963" y="0"/>
                      <a:pt x="21051" y="0"/>
                      <a:pt x="21122" y="3"/>
                    </a:cubicBezTo>
                    <a:cubicBezTo>
                      <a:pt x="21193" y="5"/>
                      <a:pt x="21248" y="10"/>
                      <a:pt x="21292" y="20"/>
                    </a:cubicBezTo>
                    <a:cubicBezTo>
                      <a:pt x="21354" y="33"/>
                      <a:pt x="21411" y="53"/>
                      <a:pt x="21458" y="79"/>
                    </a:cubicBezTo>
                    <a:cubicBezTo>
                      <a:pt x="21505" y="105"/>
                      <a:pt x="21541" y="136"/>
                      <a:pt x="21563" y="170"/>
                    </a:cubicBezTo>
                    <a:cubicBezTo>
                      <a:pt x="21582" y="195"/>
                      <a:pt x="21591" y="225"/>
                      <a:pt x="21595" y="264"/>
                    </a:cubicBezTo>
                    <a:cubicBezTo>
                      <a:pt x="21600" y="303"/>
                      <a:pt x="21600" y="352"/>
                      <a:pt x="21600" y="412"/>
                    </a:cubicBezTo>
                    <a:lnTo>
                      <a:pt x="21600" y="21188"/>
                    </a:lnTo>
                    <a:cubicBezTo>
                      <a:pt x="21600" y="21248"/>
                      <a:pt x="21600" y="21297"/>
                      <a:pt x="21595" y="21336"/>
                    </a:cubicBezTo>
                    <a:cubicBezTo>
                      <a:pt x="21591" y="21375"/>
                      <a:pt x="21582" y="21405"/>
                      <a:pt x="21563" y="21430"/>
                    </a:cubicBezTo>
                    <a:cubicBezTo>
                      <a:pt x="21541" y="21464"/>
                      <a:pt x="21505" y="21495"/>
                      <a:pt x="21458" y="21521"/>
                    </a:cubicBezTo>
                    <a:cubicBezTo>
                      <a:pt x="21411" y="21547"/>
                      <a:pt x="21354" y="21567"/>
                      <a:pt x="21292" y="21580"/>
                    </a:cubicBezTo>
                    <a:cubicBezTo>
                      <a:pt x="21248" y="21590"/>
                      <a:pt x="21193" y="21595"/>
                      <a:pt x="21122" y="21597"/>
                    </a:cubicBezTo>
                    <a:cubicBezTo>
                      <a:pt x="21051" y="21600"/>
                      <a:pt x="20963" y="21600"/>
                      <a:pt x="20854" y="21600"/>
                    </a:cubicBezTo>
                    <a:lnTo>
                      <a:pt x="746" y="21600"/>
                    </a:lnTo>
                    <a:cubicBezTo>
                      <a:pt x="637" y="21600"/>
                      <a:pt x="549" y="21600"/>
                      <a:pt x="478" y="21597"/>
                    </a:cubicBezTo>
                    <a:cubicBezTo>
                      <a:pt x="407" y="21595"/>
                      <a:pt x="352" y="21590"/>
                      <a:pt x="308" y="21580"/>
                    </a:cubicBezTo>
                    <a:cubicBezTo>
                      <a:pt x="246" y="21567"/>
                      <a:pt x="189" y="21547"/>
                      <a:pt x="142" y="21521"/>
                    </a:cubicBezTo>
                    <a:cubicBezTo>
                      <a:pt x="95" y="21495"/>
                      <a:pt x="59" y="21464"/>
                      <a:pt x="37" y="21430"/>
                    </a:cubicBezTo>
                    <a:cubicBezTo>
                      <a:pt x="18" y="21405"/>
                      <a:pt x="9" y="21375"/>
                      <a:pt x="5" y="21336"/>
                    </a:cubicBezTo>
                    <a:cubicBezTo>
                      <a:pt x="0" y="21297"/>
                      <a:pt x="0" y="21248"/>
                      <a:pt x="0" y="21188"/>
                    </a:cubicBezTo>
                    <a:lnTo>
                      <a:pt x="0" y="412"/>
                    </a:lnTo>
                    <a:cubicBezTo>
                      <a:pt x="0" y="352"/>
                      <a:pt x="0" y="303"/>
                      <a:pt x="5" y="264"/>
                    </a:cubicBezTo>
                    <a:cubicBezTo>
                      <a:pt x="9" y="225"/>
                      <a:pt x="18" y="195"/>
                      <a:pt x="37" y="170"/>
                    </a:cubicBezTo>
                    <a:cubicBezTo>
                      <a:pt x="59" y="136"/>
                      <a:pt x="95" y="105"/>
                      <a:pt x="142" y="79"/>
                    </a:cubicBezTo>
                    <a:cubicBezTo>
                      <a:pt x="189" y="53"/>
                      <a:pt x="246" y="33"/>
                      <a:pt x="308" y="20"/>
                    </a:cubicBezTo>
                    <a:cubicBezTo>
                      <a:pt x="352" y="10"/>
                      <a:pt x="407" y="5"/>
                      <a:pt x="478" y="3"/>
                    </a:cubicBezTo>
                    <a:cubicBezTo>
                      <a:pt x="549" y="0"/>
                      <a:pt x="637" y="0"/>
                      <a:pt x="746" y="0"/>
                    </a:cubicBezTo>
                    <a:close/>
                  </a:path>
                </a:pathLst>
              </a:custGeom>
              <a:solidFill>
                <a:srgbClr val="F4F4F6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699" name="Shape"/>
              <p:cNvSpPr/>
              <p:nvPr/>
            </p:nvSpPr>
            <p:spPr>
              <a:xfrm>
                <a:off x="1455699" y="2937721"/>
                <a:ext cx="3061548" cy="519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00" name="30 Days"/>
              <p:cNvSpPr txBox="1"/>
              <p:nvPr/>
            </p:nvSpPr>
            <p:spPr>
              <a:xfrm>
                <a:off x="2499384" y="3010940"/>
                <a:ext cx="953264" cy="333587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FAE7AE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30 Days</a:t>
                </a:r>
              </a:p>
            </p:txBody>
          </p:sp>
          <p:sp>
            <p:nvSpPr>
              <p:cNvPr id="2701" name="Lorem Ipsum is simply dummy text of the printing and typesetting industry. Lorem Ipsum has been the industry's standard dummy text ever since the 1500s"/>
              <p:cNvSpPr txBox="1"/>
              <p:nvPr/>
            </p:nvSpPr>
            <p:spPr>
              <a:xfrm>
                <a:off x="1688564" y="3651733"/>
                <a:ext cx="2769745" cy="73182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1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</a:t>
                </a:r>
              </a:p>
            </p:txBody>
          </p:sp>
          <p:sp>
            <p:nvSpPr>
              <p:cNvPr id="2702" name="Rounded Rectangle"/>
              <p:cNvSpPr/>
              <p:nvPr/>
            </p:nvSpPr>
            <p:spPr>
              <a:xfrm>
                <a:off x="1216015" y="4553282"/>
                <a:ext cx="2653773" cy="5191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03" name="Circle"/>
              <p:cNvSpPr/>
              <p:nvPr/>
            </p:nvSpPr>
            <p:spPr>
              <a:xfrm>
                <a:off x="1293755" y="4630587"/>
                <a:ext cx="364557" cy="364557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04" name="1"/>
              <p:cNvSpPr txBox="1"/>
              <p:nvPr/>
            </p:nvSpPr>
            <p:spPr>
              <a:xfrm>
                <a:off x="1369425" y="4701534"/>
                <a:ext cx="213216" cy="223992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1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706" name="Placeholder Text"/>
              <p:cNvSpPr txBox="1"/>
              <p:nvPr/>
            </p:nvSpPr>
            <p:spPr>
              <a:xfrm>
                <a:off x="1864515" y="4624904"/>
                <a:ext cx="1765536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2707" name="Lorem Ipsum is simply dummy text of the printing text of Ipsum…"/>
              <p:cNvSpPr txBox="1"/>
              <p:nvPr/>
            </p:nvSpPr>
            <p:spPr>
              <a:xfrm>
                <a:off x="1732112" y="5417311"/>
                <a:ext cx="2589179" cy="2763149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/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dummy text of the printing text of Ipsum</a:t>
                </a: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 Lorem Ipsum been the industry's since </a:t>
                </a:r>
                <a:r>
                  <a:rPr dirty="0" err="1">
                    <a:solidFill>
                      <a:schemeClr val="tx2"/>
                    </a:solidFill>
                  </a:rPr>
                  <a:t>ndustry’s</a:t>
                </a:r>
                <a:r>
                  <a:rPr dirty="0">
                    <a:solidFill>
                      <a:schemeClr val="tx2"/>
                    </a:solidFill>
                  </a:rPr>
                  <a:t> standard </a:t>
                </a: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Dummy Text ever since the been the 1500s, when an the industry he</a:t>
                </a:r>
              </a:p>
            </p:txBody>
          </p:sp>
          <p:sp>
            <p:nvSpPr>
              <p:cNvPr id="2708" name="Shape"/>
              <p:cNvSpPr/>
              <p:nvPr/>
            </p:nvSpPr>
            <p:spPr>
              <a:xfrm>
                <a:off x="4968980" y="2937686"/>
                <a:ext cx="3061443" cy="553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6" y="0"/>
                    </a:moveTo>
                    <a:lnTo>
                      <a:pt x="20854" y="0"/>
                    </a:lnTo>
                    <a:cubicBezTo>
                      <a:pt x="20963" y="0"/>
                      <a:pt x="21051" y="0"/>
                      <a:pt x="21122" y="3"/>
                    </a:cubicBezTo>
                    <a:cubicBezTo>
                      <a:pt x="21193" y="5"/>
                      <a:pt x="21248" y="10"/>
                      <a:pt x="21292" y="20"/>
                    </a:cubicBezTo>
                    <a:cubicBezTo>
                      <a:pt x="21354" y="33"/>
                      <a:pt x="21411" y="53"/>
                      <a:pt x="21458" y="79"/>
                    </a:cubicBezTo>
                    <a:cubicBezTo>
                      <a:pt x="21505" y="105"/>
                      <a:pt x="21541" y="136"/>
                      <a:pt x="21563" y="170"/>
                    </a:cubicBezTo>
                    <a:cubicBezTo>
                      <a:pt x="21582" y="195"/>
                      <a:pt x="21591" y="225"/>
                      <a:pt x="21595" y="264"/>
                    </a:cubicBezTo>
                    <a:cubicBezTo>
                      <a:pt x="21600" y="303"/>
                      <a:pt x="21600" y="352"/>
                      <a:pt x="21600" y="412"/>
                    </a:cubicBezTo>
                    <a:lnTo>
                      <a:pt x="21600" y="21188"/>
                    </a:lnTo>
                    <a:cubicBezTo>
                      <a:pt x="21600" y="21248"/>
                      <a:pt x="21600" y="21297"/>
                      <a:pt x="21595" y="21336"/>
                    </a:cubicBezTo>
                    <a:cubicBezTo>
                      <a:pt x="21591" y="21375"/>
                      <a:pt x="21582" y="21405"/>
                      <a:pt x="21563" y="21430"/>
                    </a:cubicBezTo>
                    <a:cubicBezTo>
                      <a:pt x="21541" y="21464"/>
                      <a:pt x="21505" y="21495"/>
                      <a:pt x="21458" y="21521"/>
                    </a:cubicBezTo>
                    <a:cubicBezTo>
                      <a:pt x="21411" y="21547"/>
                      <a:pt x="21354" y="21567"/>
                      <a:pt x="21292" y="21580"/>
                    </a:cubicBezTo>
                    <a:cubicBezTo>
                      <a:pt x="21248" y="21590"/>
                      <a:pt x="21193" y="21595"/>
                      <a:pt x="21122" y="21597"/>
                    </a:cubicBezTo>
                    <a:cubicBezTo>
                      <a:pt x="21051" y="21600"/>
                      <a:pt x="20963" y="21600"/>
                      <a:pt x="20854" y="21600"/>
                    </a:cubicBezTo>
                    <a:lnTo>
                      <a:pt x="746" y="21600"/>
                    </a:lnTo>
                    <a:cubicBezTo>
                      <a:pt x="637" y="21600"/>
                      <a:pt x="549" y="21600"/>
                      <a:pt x="478" y="21597"/>
                    </a:cubicBezTo>
                    <a:cubicBezTo>
                      <a:pt x="407" y="21595"/>
                      <a:pt x="352" y="21590"/>
                      <a:pt x="308" y="21580"/>
                    </a:cubicBezTo>
                    <a:cubicBezTo>
                      <a:pt x="246" y="21567"/>
                      <a:pt x="189" y="21547"/>
                      <a:pt x="142" y="21521"/>
                    </a:cubicBezTo>
                    <a:cubicBezTo>
                      <a:pt x="95" y="21495"/>
                      <a:pt x="59" y="21464"/>
                      <a:pt x="37" y="21430"/>
                    </a:cubicBezTo>
                    <a:cubicBezTo>
                      <a:pt x="18" y="21405"/>
                      <a:pt x="9" y="21375"/>
                      <a:pt x="5" y="21336"/>
                    </a:cubicBezTo>
                    <a:cubicBezTo>
                      <a:pt x="0" y="21297"/>
                      <a:pt x="0" y="21248"/>
                      <a:pt x="0" y="21188"/>
                    </a:cubicBezTo>
                    <a:lnTo>
                      <a:pt x="0" y="412"/>
                    </a:lnTo>
                    <a:cubicBezTo>
                      <a:pt x="0" y="352"/>
                      <a:pt x="0" y="303"/>
                      <a:pt x="5" y="264"/>
                    </a:cubicBezTo>
                    <a:cubicBezTo>
                      <a:pt x="9" y="225"/>
                      <a:pt x="18" y="195"/>
                      <a:pt x="37" y="170"/>
                    </a:cubicBezTo>
                    <a:cubicBezTo>
                      <a:pt x="59" y="136"/>
                      <a:pt x="95" y="105"/>
                      <a:pt x="142" y="79"/>
                    </a:cubicBezTo>
                    <a:cubicBezTo>
                      <a:pt x="189" y="53"/>
                      <a:pt x="246" y="33"/>
                      <a:pt x="308" y="20"/>
                    </a:cubicBezTo>
                    <a:cubicBezTo>
                      <a:pt x="352" y="10"/>
                      <a:pt x="407" y="5"/>
                      <a:pt x="478" y="3"/>
                    </a:cubicBezTo>
                    <a:cubicBezTo>
                      <a:pt x="549" y="0"/>
                      <a:pt x="637" y="0"/>
                      <a:pt x="746" y="0"/>
                    </a:cubicBezTo>
                    <a:close/>
                  </a:path>
                </a:pathLst>
              </a:custGeom>
              <a:solidFill>
                <a:srgbClr val="F4F4F6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09" name="Shape"/>
              <p:cNvSpPr/>
              <p:nvPr/>
            </p:nvSpPr>
            <p:spPr>
              <a:xfrm>
                <a:off x="4968928" y="2937721"/>
                <a:ext cx="3061547" cy="519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10" name="60 Days"/>
              <p:cNvSpPr txBox="1"/>
              <p:nvPr/>
            </p:nvSpPr>
            <p:spPr>
              <a:xfrm>
                <a:off x="6031150" y="3010940"/>
                <a:ext cx="916188" cy="333587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F5BEBB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60 Days</a:t>
                </a:r>
              </a:p>
            </p:txBody>
          </p:sp>
          <p:sp>
            <p:nvSpPr>
              <p:cNvPr id="2711" name="Lorem Ipsum is simply dummy text of the printing and typesetting industry. Lorem Ipsum has been the industry's standard dummy text ever since the 1500s"/>
              <p:cNvSpPr txBox="1"/>
              <p:nvPr/>
            </p:nvSpPr>
            <p:spPr>
              <a:xfrm>
                <a:off x="5201793" y="3651733"/>
                <a:ext cx="2769745" cy="73182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1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</a:t>
                </a:r>
              </a:p>
            </p:txBody>
          </p:sp>
          <p:sp>
            <p:nvSpPr>
              <p:cNvPr id="2712" name="Rounded Rectangle"/>
              <p:cNvSpPr/>
              <p:nvPr/>
            </p:nvSpPr>
            <p:spPr>
              <a:xfrm>
                <a:off x="4729244" y="4553282"/>
                <a:ext cx="2653772" cy="51916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13" name="Circle"/>
              <p:cNvSpPr/>
              <p:nvPr/>
            </p:nvSpPr>
            <p:spPr>
              <a:xfrm>
                <a:off x="4806983" y="4630587"/>
                <a:ext cx="364557" cy="364557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14" name="2"/>
              <p:cNvSpPr txBox="1"/>
              <p:nvPr/>
            </p:nvSpPr>
            <p:spPr>
              <a:xfrm>
                <a:off x="4882653" y="4701534"/>
                <a:ext cx="213216" cy="223992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1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716" name="Placeholder Text"/>
              <p:cNvSpPr txBox="1"/>
              <p:nvPr/>
            </p:nvSpPr>
            <p:spPr>
              <a:xfrm>
                <a:off x="5377743" y="4624904"/>
                <a:ext cx="2081920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2717" name="Lorem Ipsum is simply dummy text of the printing text of Ipsum…"/>
              <p:cNvSpPr txBox="1"/>
              <p:nvPr/>
            </p:nvSpPr>
            <p:spPr>
              <a:xfrm>
                <a:off x="5245341" y="5417311"/>
                <a:ext cx="2589178" cy="2763149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/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Lorem Ipsum is simply dummy text of the printing text of Ipsum</a:t>
                </a: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>
                  <a:solidFill>
                    <a:schemeClr val="tx2"/>
                  </a:solidFill>
                </a:endParaRP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Typesetting Lorem Ipsum been the industry's since the industry standard </a:t>
                </a: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>
                  <a:solidFill>
                    <a:schemeClr val="tx2"/>
                  </a:solidFill>
                </a:endParaRP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Dummy Text ever since the been the 1500s, when an the industry he</a:t>
                </a:r>
              </a:p>
            </p:txBody>
          </p:sp>
          <p:sp>
            <p:nvSpPr>
              <p:cNvPr id="2718" name="Shape"/>
              <p:cNvSpPr/>
              <p:nvPr/>
            </p:nvSpPr>
            <p:spPr>
              <a:xfrm>
                <a:off x="8482209" y="2937686"/>
                <a:ext cx="3061443" cy="553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6" y="0"/>
                    </a:moveTo>
                    <a:lnTo>
                      <a:pt x="20854" y="0"/>
                    </a:lnTo>
                    <a:cubicBezTo>
                      <a:pt x="20963" y="0"/>
                      <a:pt x="21051" y="0"/>
                      <a:pt x="21122" y="3"/>
                    </a:cubicBezTo>
                    <a:cubicBezTo>
                      <a:pt x="21193" y="5"/>
                      <a:pt x="21248" y="10"/>
                      <a:pt x="21292" y="20"/>
                    </a:cubicBezTo>
                    <a:cubicBezTo>
                      <a:pt x="21354" y="33"/>
                      <a:pt x="21411" y="53"/>
                      <a:pt x="21458" y="79"/>
                    </a:cubicBezTo>
                    <a:cubicBezTo>
                      <a:pt x="21505" y="105"/>
                      <a:pt x="21541" y="136"/>
                      <a:pt x="21563" y="170"/>
                    </a:cubicBezTo>
                    <a:cubicBezTo>
                      <a:pt x="21582" y="195"/>
                      <a:pt x="21591" y="225"/>
                      <a:pt x="21595" y="264"/>
                    </a:cubicBezTo>
                    <a:cubicBezTo>
                      <a:pt x="21600" y="303"/>
                      <a:pt x="21600" y="352"/>
                      <a:pt x="21600" y="412"/>
                    </a:cubicBezTo>
                    <a:lnTo>
                      <a:pt x="21600" y="21188"/>
                    </a:lnTo>
                    <a:cubicBezTo>
                      <a:pt x="21600" y="21248"/>
                      <a:pt x="21600" y="21297"/>
                      <a:pt x="21595" y="21336"/>
                    </a:cubicBezTo>
                    <a:cubicBezTo>
                      <a:pt x="21591" y="21375"/>
                      <a:pt x="21582" y="21405"/>
                      <a:pt x="21563" y="21430"/>
                    </a:cubicBezTo>
                    <a:cubicBezTo>
                      <a:pt x="21541" y="21464"/>
                      <a:pt x="21505" y="21495"/>
                      <a:pt x="21458" y="21521"/>
                    </a:cubicBezTo>
                    <a:cubicBezTo>
                      <a:pt x="21411" y="21547"/>
                      <a:pt x="21354" y="21567"/>
                      <a:pt x="21292" y="21580"/>
                    </a:cubicBezTo>
                    <a:cubicBezTo>
                      <a:pt x="21248" y="21590"/>
                      <a:pt x="21193" y="21595"/>
                      <a:pt x="21122" y="21597"/>
                    </a:cubicBezTo>
                    <a:cubicBezTo>
                      <a:pt x="21051" y="21600"/>
                      <a:pt x="20963" y="21600"/>
                      <a:pt x="20854" y="21600"/>
                    </a:cubicBezTo>
                    <a:lnTo>
                      <a:pt x="746" y="21600"/>
                    </a:lnTo>
                    <a:cubicBezTo>
                      <a:pt x="637" y="21600"/>
                      <a:pt x="549" y="21600"/>
                      <a:pt x="478" y="21597"/>
                    </a:cubicBezTo>
                    <a:cubicBezTo>
                      <a:pt x="407" y="21595"/>
                      <a:pt x="352" y="21590"/>
                      <a:pt x="308" y="21580"/>
                    </a:cubicBezTo>
                    <a:cubicBezTo>
                      <a:pt x="246" y="21567"/>
                      <a:pt x="189" y="21547"/>
                      <a:pt x="142" y="21521"/>
                    </a:cubicBezTo>
                    <a:cubicBezTo>
                      <a:pt x="95" y="21495"/>
                      <a:pt x="59" y="21464"/>
                      <a:pt x="37" y="21430"/>
                    </a:cubicBezTo>
                    <a:cubicBezTo>
                      <a:pt x="18" y="21405"/>
                      <a:pt x="9" y="21375"/>
                      <a:pt x="5" y="21336"/>
                    </a:cubicBezTo>
                    <a:cubicBezTo>
                      <a:pt x="0" y="21297"/>
                      <a:pt x="0" y="21248"/>
                      <a:pt x="0" y="21188"/>
                    </a:cubicBezTo>
                    <a:lnTo>
                      <a:pt x="0" y="412"/>
                    </a:lnTo>
                    <a:cubicBezTo>
                      <a:pt x="0" y="352"/>
                      <a:pt x="0" y="303"/>
                      <a:pt x="5" y="264"/>
                    </a:cubicBezTo>
                    <a:cubicBezTo>
                      <a:pt x="9" y="225"/>
                      <a:pt x="18" y="195"/>
                      <a:pt x="37" y="170"/>
                    </a:cubicBezTo>
                    <a:cubicBezTo>
                      <a:pt x="59" y="136"/>
                      <a:pt x="95" y="105"/>
                      <a:pt x="142" y="79"/>
                    </a:cubicBezTo>
                    <a:cubicBezTo>
                      <a:pt x="189" y="53"/>
                      <a:pt x="246" y="33"/>
                      <a:pt x="308" y="20"/>
                    </a:cubicBezTo>
                    <a:cubicBezTo>
                      <a:pt x="352" y="10"/>
                      <a:pt x="407" y="5"/>
                      <a:pt x="478" y="3"/>
                    </a:cubicBezTo>
                    <a:cubicBezTo>
                      <a:pt x="549" y="0"/>
                      <a:pt x="637" y="0"/>
                      <a:pt x="746" y="0"/>
                    </a:cubicBezTo>
                    <a:close/>
                  </a:path>
                </a:pathLst>
              </a:custGeom>
              <a:solidFill>
                <a:srgbClr val="F4F4F6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19" name="Shape"/>
              <p:cNvSpPr/>
              <p:nvPr/>
            </p:nvSpPr>
            <p:spPr>
              <a:xfrm>
                <a:off x="8482156" y="2937721"/>
                <a:ext cx="3061548" cy="519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20" name="90 Days"/>
              <p:cNvSpPr txBox="1"/>
              <p:nvPr/>
            </p:nvSpPr>
            <p:spPr>
              <a:xfrm>
                <a:off x="9547151" y="3010940"/>
                <a:ext cx="910642" cy="333587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C3A6C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rPr>
                  <a:t>90 Days</a:t>
                </a:r>
              </a:p>
            </p:txBody>
          </p:sp>
          <p:sp>
            <p:nvSpPr>
              <p:cNvPr id="2721" name="Lorem Ipsum is simply dummy text of the printing and typesetting industry. Lorem Ipsum has been the industry's standard dummy text ever since the 1500s"/>
              <p:cNvSpPr txBox="1"/>
              <p:nvPr/>
            </p:nvSpPr>
            <p:spPr>
              <a:xfrm>
                <a:off x="8715021" y="3651733"/>
                <a:ext cx="2769745" cy="73182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1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</a:t>
                </a:r>
              </a:p>
            </p:txBody>
          </p:sp>
          <p:sp>
            <p:nvSpPr>
              <p:cNvPr id="2722" name="Rounded Rectangle"/>
              <p:cNvSpPr/>
              <p:nvPr/>
            </p:nvSpPr>
            <p:spPr>
              <a:xfrm>
                <a:off x="8242472" y="4553282"/>
                <a:ext cx="2653773" cy="51916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23" name="Circle"/>
              <p:cNvSpPr/>
              <p:nvPr/>
            </p:nvSpPr>
            <p:spPr>
              <a:xfrm>
                <a:off x="8320212" y="4630587"/>
                <a:ext cx="364557" cy="364557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724" name="3"/>
              <p:cNvSpPr txBox="1"/>
              <p:nvPr/>
            </p:nvSpPr>
            <p:spPr>
              <a:xfrm>
                <a:off x="8395882" y="4701534"/>
                <a:ext cx="213216" cy="223992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1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2726" name="Placeholder Text"/>
              <p:cNvSpPr txBox="1"/>
              <p:nvPr/>
            </p:nvSpPr>
            <p:spPr>
              <a:xfrm>
                <a:off x="8890972" y="4624904"/>
                <a:ext cx="2081920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2727" name="Lorem Ipsum is simply dummy text of the printing text of Ipsum…"/>
              <p:cNvSpPr txBox="1"/>
              <p:nvPr/>
            </p:nvSpPr>
            <p:spPr>
              <a:xfrm>
                <a:off x="8758570" y="5417311"/>
                <a:ext cx="2589178" cy="2763149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/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Lorem Ipsum is simply dummy text of the printing text of Ipsum</a:t>
                </a: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>
                  <a:solidFill>
                    <a:schemeClr val="tx2"/>
                  </a:solidFill>
                </a:endParaRP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Typesetting Lorem Ipsum been the industry's since the industry standard </a:t>
                </a: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>
                  <a:solidFill>
                    <a:schemeClr val="tx2"/>
                  </a:solidFill>
                </a:endParaRPr>
              </a:p>
              <a:p>
                <a:pPr marL="211666" indent="-211666" algn="l">
                  <a:buClr>
                    <a:schemeClr val="accent1"/>
                  </a:buClr>
                  <a:buSzPct val="125000"/>
                  <a:buChar char="•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Dummy Text ever since the been the 1500s, when an the industry he</a:t>
                </a:r>
              </a:p>
            </p:txBody>
          </p:sp>
          <p:sp>
            <p:nvSpPr>
              <p:cNvPr id="2731" name="30, 60, 90 Days Plan"/>
              <p:cNvSpPr txBox="1"/>
              <p:nvPr/>
            </p:nvSpPr>
            <p:spPr>
              <a:xfrm>
                <a:off x="4202286" y="1960805"/>
                <a:ext cx="4600228" cy="54715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30, 60, 90 Days Plan</a:t>
                </a:r>
              </a:p>
            </p:txBody>
          </p:sp>
        </p:grpSp>
        <p:grpSp>
          <p:nvGrpSpPr>
            <p:cNvPr id="36" name="Group">
              <a:extLst>
                <a:ext uri="{FF2B5EF4-FFF2-40B4-BE49-F238E27FC236}">
                  <a16:creationId xmlns:a16="http://schemas.microsoft.com/office/drawing/2014/main" id="{46FB11C5-78E9-E24E-8133-657DD72A7D8D}"/>
                </a:ext>
              </a:extLst>
            </p:cNvPr>
            <p:cNvGrpSpPr/>
            <p:nvPr/>
          </p:nvGrpSpPr>
          <p:grpSpPr>
            <a:xfrm>
              <a:off x="9871845" y="876668"/>
              <a:ext cx="2245806" cy="472983"/>
              <a:chOff x="0" y="0"/>
              <a:chExt cx="2245805" cy="472980"/>
            </a:xfrm>
          </p:grpSpPr>
          <p:sp>
            <p:nvSpPr>
              <p:cNvPr id="37" name="Template by HiSlide.io">
                <a:extLst>
                  <a:ext uri="{FF2B5EF4-FFF2-40B4-BE49-F238E27FC236}">
                    <a16:creationId xmlns:a16="http://schemas.microsoft.com/office/drawing/2014/main" id="{116B6ECC-CA08-EE4D-AF8D-6221DC43F06E}"/>
                  </a:ext>
                </a:extLst>
              </p:cNvPr>
              <p:cNvSpPr/>
              <p:nvPr/>
            </p:nvSpPr>
            <p:spPr>
              <a:xfrm>
                <a:off x="0" y="0"/>
                <a:ext cx="224580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8" name="PowerPoint - Keynote - Google Slides">
                <a:extLst>
                  <a:ext uri="{FF2B5EF4-FFF2-40B4-BE49-F238E27FC236}">
                    <a16:creationId xmlns:a16="http://schemas.microsoft.com/office/drawing/2014/main" id="{83B262EF-B671-494C-9AE7-890DCE22ECCF}"/>
                  </a:ext>
                </a:extLst>
              </p:cNvPr>
              <p:cNvSpPr/>
              <p:nvPr/>
            </p:nvSpPr>
            <p:spPr>
              <a:xfrm>
                <a:off x="257169" y="310544"/>
                <a:ext cx="197566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218</Words>
  <Application>Microsoft Macintosh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</vt:lpstr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32</cp:revision>
  <dcterms:modified xsi:type="dcterms:W3CDTF">2020-07-03T11:46:08Z</dcterms:modified>
</cp:coreProperties>
</file>