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bf5688771f_2_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1bf5688771f_2_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>
  <p:cSld name="Пустой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999229" y="1808018"/>
            <a:ext cx="1309038" cy="1449315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2495520" y="1808018"/>
            <a:ext cx="1309038" cy="1449315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3991811" y="1808018"/>
            <a:ext cx="1309038" cy="1449315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5488102" y="1808018"/>
            <a:ext cx="1309038" cy="1449315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6984393" y="1808018"/>
            <a:ext cx="1309038" cy="1449315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oogle Shape;69;p16"/>
          <p:cNvGrpSpPr/>
          <p:nvPr/>
        </p:nvGrpSpPr>
        <p:grpSpPr>
          <a:xfrm>
            <a:off x="855011" y="384225"/>
            <a:ext cx="7852715" cy="3985753"/>
            <a:chOff x="2280030" y="1024600"/>
            <a:chExt cx="20940574" cy="10628675"/>
          </a:xfrm>
        </p:grpSpPr>
        <p:sp>
          <p:nvSpPr>
            <p:cNvPr id="70" name="Google Shape;70;p16"/>
            <p:cNvSpPr txBox="1"/>
            <p:nvPr/>
          </p:nvSpPr>
          <p:spPr>
            <a:xfrm>
              <a:off x="9534939" y="2255698"/>
              <a:ext cx="5314122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30, 60, 90 Days Plan</a:t>
              </a:r>
              <a:endParaRPr sz="500"/>
            </a:p>
          </p:txBody>
        </p:sp>
        <p:grpSp>
          <p:nvGrpSpPr>
            <p:cNvPr id="71" name="Google Shape;71;p16"/>
            <p:cNvGrpSpPr/>
            <p:nvPr/>
          </p:nvGrpSpPr>
          <p:grpSpPr>
            <a:xfrm>
              <a:off x="2280030" y="3650788"/>
              <a:ext cx="19364415" cy="8002487"/>
              <a:chOff x="2280030" y="3650788"/>
              <a:chExt cx="19364415" cy="8002487"/>
            </a:xfrm>
          </p:grpSpPr>
          <p:sp>
            <p:nvSpPr>
              <p:cNvPr id="72" name="Google Shape;72;p16"/>
              <p:cNvSpPr/>
              <p:nvPr/>
            </p:nvSpPr>
            <p:spPr>
              <a:xfrm>
                <a:off x="2729535" y="3650788"/>
                <a:ext cx="5740205" cy="8002487"/>
              </a:xfrm>
              <a:prstGeom prst="roundRect">
                <a:avLst>
                  <a:gd fmla="val 2259" name="adj"/>
                </a:avLst>
              </a:prstGeom>
              <a:solidFill>
                <a:srgbClr val="F4F4F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16"/>
              <p:cNvSpPr/>
              <p:nvPr/>
            </p:nvSpPr>
            <p:spPr>
              <a:xfrm>
                <a:off x="2729437" y="3650852"/>
                <a:ext cx="5740402" cy="973933"/>
              </a:xfrm>
              <a:custGeom>
                <a:rect b="b" l="l" r="r" t="t"/>
                <a:pathLst>
                  <a:path extrusionOk="0" h="21596" w="2160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6"/>
              <p:cNvSpPr txBox="1"/>
              <p:nvPr/>
            </p:nvSpPr>
            <p:spPr>
              <a:xfrm>
                <a:off x="4858651" y="3858116"/>
                <a:ext cx="1442758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EAB2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EAB2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30 Days</a:t>
                </a:r>
                <a:endParaRPr sz="500"/>
              </a:p>
            </p:txBody>
          </p:sp>
          <p:sp>
            <p:nvSpPr>
              <p:cNvPr id="75" name="Google Shape;75;p16"/>
              <p:cNvSpPr txBox="1"/>
              <p:nvPr/>
            </p:nvSpPr>
            <p:spPr>
              <a:xfrm>
                <a:off x="3094621" y="4989625"/>
                <a:ext cx="5193272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 has been the industry's standard dummy text ever since the 1500s</a:t>
                </a:r>
                <a:endParaRPr sz="500"/>
              </a:p>
            </p:txBody>
          </p:sp>
          <p:sp>
            <p:nvSpPr>
              <p:cNvPr id="76" name="Google Shape;76;p16"/>
              <p:cNvSpPr/>
              <p:nvPr/>
            </p:nvSpPr>
            <p:spPr>
              <a:xfrm>
                <a:off x="2280030" y="6179966"/>
                <a:ext cx="4975822" cy="973437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7" name="Google Shape;77;p16"/>
              <p:cNvSpPr/>
              <p:nvPr/>
            </p:nvSpPr>
            <p:spPr>
              <a:xfrm>
                <a:off x="2425791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16"/>
              <p:cNvSpPr txBox="1"/>
              <p:nvPr/>
            </p:nvSpPr>
            <p:spPr>
              <a:xfrm>
                <a:off x="2669261" y="6481752"/>
                <a:ext cx="196602" cy="348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600"/>
                  <a:buFont typeface="Barlow"/>
                  <a:buNone/>
                </a:pPr>
                <a:r>
                  <a:rPr b="1" i="0" lang="en-GB" sz="6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sp>
            <p:nvSpPr>
              <p:cNvPr id="79" name="Google Shape;79;p16"/>
              <p:cNvSpPr txBox="1"/>
              <p:nvPr/>
            </p:nvSpPr>
            <p:spPr>
              <a:xfrm>
                <a:off x="3495966" y="6361884"/>
                <a:ext cx="324407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80" name="Google Shape;80;p16"/>
              <p:cNvSpPr txBox="1"/>
              <p:nvPr/>
            </p:nvSpPr>
            <p:spPr>
              <a:xfrm>
                <a:off x="3247711" y="7728730"/>
                <a:ext cx="4854710" cy="3149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Ipsum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 Lorem Ipsum been the industry's since standard 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Dummy Text ever since the been the 1500s, when an he</a:t>
                </a:r>
                <a:endParaRPr sz="500"/>
              </a:p>
            </p:txBody>
          </p:sp>
          <p:sp>
            <p:nvSpPr>
              <p:cNvPr id="81" name="Google Shape;81;p16"/>
              <p:cNvSpPr/>
              <p:nvPr/>
            </p:nvSpPr>
            <p:spPr>
              <a:xfrm>
                <a:off x="9316838" y="3650788"/>
                <a:ext cx="5740205" cy="8002487"/>
              </a:xfrm>
              <a:prstGeom prst="roundRect">
                <a:avLst>
                  <a:gd fmla="val 2259" name="adj"/>
                </a:avLst>
              </a:prstGeom>
              <a:solidFill>
                <a:srgbClr val="F4F4F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6"/>
              <p:cNvSpPr/>
              <p:nvPr/>
            </p:nvSpPr>
            <p:spPr>
              <a:xfrm>
                <a:off x="9316740" y="3650852"/>
                <a:ext cx="5740402" cy="973933"/>
              </a:xfrm>
              <a:custGeom>
                <a:rect b="b" l="l" r="r" t="t"/>
                <a:pathLst>
                  <a:path extrusionOk="0" h="21596" w="2160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3" name="Google Shape;83;p16"/>
              <p:cNvSpPr txBox="1"/>
              <p:nvPr/>
            </p:nvSpPr>
            <p:spPr>
              <a:xfrm>
                <a:off x="11413796" y="3858116"/>
                <a:ext cx="1507074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DC6C4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DC6C4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60 Days</a:t>
                </a:r>
                <a:endParaRPr sz="500"/>
              </a:p>
            </p:txBody>
          </p:sp>
          <p:sp>
            <p:nvSpPr>
              <p:cNvPr id="84" name="Google Shape;84;p16"/>
              <p:cNvSpPr txBox="1"/>
              <p:nvPr/>
            </p:nvSpPr>
            <p:spPr>
              <a:xfrm>
                <a:off x="9681924" y="4989625"/>
                <a:ext cx="5193272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 has been the industry's standard dummy text ever since the 1500s</a:t>
                </a:r>
                <a:endParaRPr sz="500"/>
              </a:p>
            </p:txBody>
          </p:sp>
          <p:sp>
            <p:nvSpPr>
              <p:cNvPr id="85" name="Google Shape;85;p16"/>
              <p:cNvSpPr/>
              <p:nvPr/>
            </p:nvSpPr>
            <p:spPr>
              <a:xfrm>
                <a:off x="8867333" y="6179966"/>
                <a:ext cx="4975822" cy="973437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16"/>
              <p:cNvSpPr/>
              <p:nvPr/>
            </p:nvSpPr>
            <p:spPr>
              <a:xfrm>
                <a:off x="9013094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6"/>
              <p:cNvSpPr txBox="1"/>
              <p:nvPr/>
            </p:nvSpPr>
            <p:spPr>
              <a:xfrm>
                <a:off x="9242345" y="6481752"/>
                <a:ext cx="225040" cy="348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600"/>
                  <a:buFont typeface="Barlow"/>
                  <a:buNone/>
                </a:pPr>
                <a:r>
                  <a:rPr b="1" i="0" lang="en-GB" sz="6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  <p:sp>
            <p:nvSpPr>
              <p:cNvPr id="88" name="Google Shape;88;p16"/>
              <p:cNvSpPr txBox="1"/>
              <p:nvPr/>
            </p:nvSpPr>
            <p:spPr>
              <a:xfrm>
                <a:off x="10083269" y="6361884"/>
                <a:ext cx="324407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89" name="Google Shape;89;p16"/>
              <p:cNvSpPr txBox="1"/>
              <p:nvPr/>
            </p:nvSpPr>
            <p:spPr>
              <a:xfrm>
                <a:off x="9835014" y="7728730"/>
                <a:ext cx="4854710" cy="3149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Ipsum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 Lorem Ipsum been the industry's since standard 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Dummy Text ever since the been the 1500s, when an he</a:t>
                </a:r>
                <a:endParaRPr sz="500"/>
              </a:p>
            </p:txBody>
          </p:sp>
          <p:sp>
            <p:nvSpPr>
              <p:cNvPr id="90" name="Google Shape;90;p16"/>
              <p:cNvSpPr/>
              <p:nvPr/>
            </p:nvSpPr>
            <p:spPr>
              <a:xfrm>
                <a:off x="15904141" y="3650788"/>
                <a:ext cx="5740205" cy="8002487"/>
              </a:xfrm>
              <a:prstGeom prst="roundRect">
                <a:avLst>
                  <a:gd fmla="val 2259" name="adj"/>
                </a:avLst>
              </a:prstGeom>
              <a:solidFill>
                <a:srgbClr val="F4F4F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6"/>
              <p:cNvSpPr/>
              <p:nvPr/>
            </p:nvSpPr>
            <p:spPr>
              <a:xfrm>
                <a:off x="15904043" y="3650852"/>
                <a:ext cx="5740402" cy="973933"/>
              </a:xfrm>
              <a:custGeom>
                <a:rect b="b" l="l" r="r" t="t"/>
                <a:pathLst>
                  <a:path extrusionOk="0" h="21596" w="21600">
                    <a:moveTo>
                      <a:pt x="747" y="0"/>
                    </a:moveTo>
                    <a:cubicBezTo>
                      <a:pt x="528" y="0"/>
                      <a:pt x="397" y="-4"/>
                      <a:pt x="309" y="211"/>
                    </a:cubicBezTo>
                    <a:cubicBezTo>
                      <a:pt x="183" y="482"/>
                      <a:pt x="83" y="1069"/>
                      <a:pt x="37" y="1813"/>
                    </a:cubicBezTo>
                    <a:cubicBezTo>
                      <a:pt x="1" y="2329"/>
                      <a:pt x="0" y="3101"/>
                      <a:pt x="0" y="4392"/>
                    </a:cubicBezTo>
                    <a:lnTo>
                      <a:pt x="0" y="21596"/>
                    </a:lnTo>
                    <a:lnTo>
                      <a:pt x="21600" y="21596"/>
                    </a:lnTo>
                    <a:lnTo>
                      <a:pt x="21600" y="4392"/>
                    </a:lnTo>
                    <a:cubicBezTo>
                      <a:pt x="21600" y="3101"/>
                      <a:pt x="21599" y="2329"/>
                      <a:pt x="21563" y="1813"/>
                    </a:cubicBezTo>
                    <a:cubicBezTo>
                      <a:pt x="21517" y="1069"/>
                      <a:pt x="21417" y="482"/>
                      <a:pt x="21291" y="211"/>
                    </a:cubicBezTo>
                    <a:cubicBezTo>
                      <a:pt x="21203" y="-4"/>
                      <a:pt x="21072" y="0"/>
                      <a:pt x="20853" y="0"/>
                    </a:cubicBezTo>
                    <a:lnTo>
                      <a:pt x="74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2" name="Google Shape;92;p16"/>
              <p:cNvSpPr txBox="1"/>
              <p:nvPr/>
            </p:nvSpPr>
            <p:spPr>
              <a:xfrm>
                <a:off x="17594598" y="3858133"/>
                <a:ext cx="2320200" cy="554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8AFD0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D8AFD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90 Days</a:t>
                </a:r>
                <a:endParaRPr sz="500"/>
              </a:p>
            </p:txBody>
          </p:sp>
          <p:sp>
            <p:nvSpPr>
              <p:cNvPr id="93" name="Google Shape;93;p16"/>
              <p:cNvSpPr txBox="1"/>
              <p:nvPr/>
            </p:nvSpPr>
            <p:spPr>
              <a:xfrm>
                <a:off x="16269227" y="4989625"/>
                <a:ext cx="5193272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 has been the industry's standard dummy text ever since the 1500s</a:t>
                </a:r>
                <a:endParaRPr sz="500"/>
              </a:p>
            </p:txBody>
          </p:sp>
          <p:sp>
            <p:nvSpPr>
              <p:cNvPr id="94" name="Google Shape;94;p16"/>
              <p:cNvSpPr/>
              <p:nvPr/>
            </p:nvSpPr>
            <p:spPr>
              <a:xfrm>
                <a:off x="15454636" y="6179966"/>
                <a:ext cx="4975822" cy="973437"/>
              </a:xfrm>
              <a:prstGeom prst="roundRect">
                <a:avLst>
                  <a:gd fmla="val 50000" name="adj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6"/>
              <p:cNvSpPr/>
              <p:nvPr/>
            </p:nvSpPr>
            <p:spPr>
              <a:xfrm>
                <a:off x="15600397" y="6324913"/>
                <a:ext cx="683543" cy="6835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6"/>
              <p:cNvSpPr txBox="1"/>
              <p:nvPr/>
            </p:nvSpPr>
            <p:spPr>
              <a:xfrm>
                <a:off x="15815429" y="6481752"/>
                <a:ext cx="253478" cy="348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600"/>
                  <a:buFont typeface="Barlow"/>
                  <a:buNone/>
                </a:pPr>
                <a:r>
                  <a:rPr b="1" i="0" lang="en-GB" sz="6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sp>
            <p:nvSpPr>
              <p:cNvPr id="97" name="Google Shape;97;p16"/>
              <p:cNvSpPr txBox="1"/>
              <p:nvPr/>
            </p:nvSpPr>
            <p:spPr>
              <a:xfrm>
                <a:off x="16670572" y="6361884"/>
                <a:ext cx="324407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98" name="Google Shape;98;p16"/>
              <p:cNvSpPr txBox="1"/>
              <p:nvPr/>
            </p:nvSpPr>
            <p:spPr>
              <a:xfrm>
                <a:off x="16422317" y="7728730"/>
                <a:ext cx="4854710" cy="3149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Ipsum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 Lorem Ipsum been the industry's since standard </a:t>
                </a:r>
                <a:endParaRPr sz="500"/>
              </a:p>
              <a:p>
                <a:pPr indent="-381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1400"/>
                  <a:buFont typeface="Barlow Medium"/>
                  <a:buNone/>
                </a:pPr>
                <a:r>
                  <a:t/>
                </a:r>
                <a:endParaRPr b="1" i="0" sz="11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-127000" lvl="0" marL="12700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1200"/>
                  <a:buFont typeface="Barlow Medium"/>
                  <a:buChar char="•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Dummy Text ever since the been the 1500s, when an he</a:t>
                </a:r>
                <a:endParaRPr sz="500"/>
              </a:p>
            </p:txBody>
          </p:sp>
        </p:grpSp>
        <p:grpSp>
          <p:nvGrpSpPr>
            <p:cNvPr id="99" name="Google Shape;99;p16"/>
            <p:cNvGrpSpPr/>
            <p:nvPr/>
          </p:nvGrpSpPr>
          <p:grpSpPr>
            <a:xfrm>
              <a:off x="19285803" y="1024600"/>
              <a:ext cx="3934801" cy="687481"/>
              <a:chOff x="-690782" y="-28"/>
              <a:chExt cx="3934800" cy="687479"/>
            </a:xfrm>
          </p:grpSpPr>
          <p:sp>
            <p:nvSpPr>
              <p:cNvPr id="100" name="Google Shape;100;p16"/>
              <p:cNvSpPr txBox="1"/>
              <p:nvPr/>
            </p:nvSpPr>
            <p:spPr>
              <a:xfrm>
                <a:off x="-690782" y="-28"/>
                <a:ext cx="39348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01" name="Google Shape;101;p16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