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4"/>
  </p:notesMasterIdLst>
  <p:sldIdLst>
    <p:sldId id="259" r:id="rId3"/>
  </p:sldIdLst>
  <p:sldSz cx="9144000" cy="5143500" type="screen16x9"/>
  <p:notesSz cx="6858000" cy="9144000"/>
  <p:embeddedFontLst>
    <p:embeddedFont>
      <p:font typeface="Barlow" pitchFamily="2" charset="77"/>
      <p:regular r:id="rId5"/>
      <p:bold r:id="rId6"/>
      <p:italic r:id="rId7"/>
      <p:boldItalic r:id="rId8"/>
    </p:embeddedFont>
    <p:embeddedFont>
      <p:font typeface="Barlow Medium" pitchFamily="2" charset="77"/>
      <p:regular r:id="rId9"/>
      <p:bold r:id="rId10"/>
      <p:italic r:id="rId11"/>
      <p:boldItalic r:id="rId12"/>
    </p:embeddedFont>
    <p:embeddedFont>
      <p:font typeface="Barlow SemiBold" pitchFamily="2" charset="77"/>
      <p:regular r:id="rId13"/>
      <p:bold r:id="rId14"/>
      <p:italic r:id="rId15"/>
      <p:boldItalic r:id="rId16"/>
    </p:embeddedFont>
    <p:embeddedFont>
      <p:font typeface="Helvetica Neue" panose="02000503000000020004" pitchFamily="2" charset="0"/>
      <p:regular r:id="rId17"/>
      <p:bold r:id="rId18"/>
      <p:italic r:id="rId19"/>
      <p:boldItalic r:id="rId20"/>
    </p:embeddedFont>
    <p:embeddedFont>
      <p:font typeface="Helvetica Neue Light" panose="02000403000000020004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17.fntdata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2.fntdata"/><Relationship Id="rId2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24" Type="http://schemas.openxmlformats.org/officeDocument/2006/relationships/font" Target="fonts/font20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schemas.openxmlformats.org/officeDocument/2006/relationships/font" Target="fonts/font19.fntdata"/><Relationship Id="rId28" Type="http://schemas.openxmlformats.org/officeDocument/2006/relationships/tableStyles" Target="tableStyles.xml"/><Relationship Id="rId10" Type="http://schemas.openxmlformats.org/officeDocument/2006/relationships/font" Target="fonts/font6.fntdata"/><Relationship Id="rId19" Type="http://schemas.openxmlformats.org/officeDocument/2006/relationships/font" Target="fonts/font1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font" Target="fonts/font1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8b49c33b2a_2_18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g8b49c33b2a_2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одзаголовок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body" idx="1"/>
          </p:nvPr>
        </p:nvSpPr>
        <p:spPr>
          <a:xfrm>
            <a:off x="666750" y="2652713"/>
            <a:ext cx="7810500" cy="59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marL="2743200" lvl="5" indent="-279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marL="3200400" lvl="6" indent="-279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marL="3657600" lvl="7" indent="-279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marL="4114800" lvl="8" indent="-279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>
            <a:lvl1pPr marL="457200" marR="0" lvl="0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746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islide.i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Google Shape;245;p19"/>
          <p:cNvGrpSpPr/>
          <p:nvPr/>
        </p:nvGrpSpPr>
        <p:grpSpPr>
          <a:xfrm>
            <a:off x="598776" y="384225"/>
            <a:ext cx="8108975" cy="4325979"/>
            <a:chOff x="598776" y="384225"/>
            <a:chExt cx="8108975" cy="4325979"/>
          </a:xfrm>
        </p:grpSpPr>
        <p:grpSp>
          <p:nvGrpSpPr>
            <p:cNvPr id="246" name="Google Shape;246;p19"/>
            <p:cNvGrpSpPr/>
            <p:nvPr/>
          </p:nvGrpSpPr>
          <p:grpSpPr>
            <a:xfrm>
              <a:off x="2489696" y="896949"/>
              <a:ext cx="6060678" cy="365039"/>
              <a:chOff x="2489696" y="896949"/>
              <a:chExt cx="6060678" cy="365039"/>
            </a:xfrm>
          </p:grpSpPr>
          <p:sp>
            <p:nvSpPr>
              <p:cNvPr id="247" name="Google Shape;247;p19"/>
              <p:cNvSpPr/>
              <p:nvPr/>
            </p:nvSpPr>
            <p:spPr>
              <a:xfrm>
                <a:off x="2489696" y="896949"/>
                <a:ext cx="1993503" cy="365039"/>
              </a:xfrm>
              <a:prstGeom prst="roundRect">
                <a:avLst>
                  <a:gd name="adj" fmla="val 13313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endParaRPr sz="1100" b="1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48" name="Google Shape;248;p19"/>
              <p:cNvSpPr txBox="1"/>
              <p:nvPr/>
            </p:nvSpPr>
            <p:spPr>
              <a:xfrm>
                <a:off x="3207311" y="972239"/>
                <a:ext cx="558300" cy="20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lang="en-GB" sz="1100" b="0" i="0" u="none" strike="noStrike" cap="non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Month 1</a:t>
                </a:r>
                <a:endParaRPr sz="500"/>
              </a:p>
            </p:txBody>
          </p:sp>
          <p:sp>
            <p:nvSpPr>
              <p:cNvPr id="249" name="Google Shape;249;p19"/>
              <p:cNvSpPr/>
              <p:nvPr/>
            </p:nvSpPr>
            <p:spPr>
              <a:xfrm>
                <a:off x="4523283" y="896949"/>
                <a:ext cx="1993503" cy="365039"/>
              </a:xfrm>
              <a:prstGeom prst="roundRect">
                <a:avLst>
                  <a:gd name="adj" fmla="val 13313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endParaRPr sz="1100" b="1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50" name="Google Shape;250;p19"/>
              <p:cNvSpPr txBox="1"/>
              <p:nvPr/>
            </p:nvSpPr>
            <p:spPr>
              <a:xfrm>
                <a:off x="5221365" y="972239"/>
                <a:ext cx="597300" cy="20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lang="en-GB" sz="1100" b="0" i="0" u="none" strike="noStrike" cap="non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Month 2</a:t>
                </a:r>
                <a:endParaRPr sz="500"/>
              </a:p>
            </p:txBody>
          </p:sp>
          <p:sp>
            <p:nvSpPr>
              <p:cNvPr id="251" name="Google Shape;251;p19"/>
              <p:cNvSpPr/>
              <p:nvPr/>
            </p:nvSpPr>
            <p:spPr>
              <a:xfrm>
                <a:off x="6556871" y="896949"/>
                <a:ext cx="1993503" cy="365039"/>
              </a:xfrm>
              <a:prstGeom prst="roundRect">
                <a:avLst>
                  <a:gd name="adj" fmla="val 13313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endParaRPr sz="1100" b="1" i="0" u="none" strike="noStrike" cap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52" name="Google Shape;252;p19"/>
              <p:cNvSpPr txBox="1"/>
              <p:nvPr/>
            </p:nvSpPr>
            <p:spPr>
              <a:xfrm>
                <a:off x="7268123" y="972239"/>
                <a:ext cx="570900" cy="20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lang="en-GB" sz="1100" b="0" i="0" u="none" strike="noStrike" cap="non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Month 3</a:t>
                </a:r>
                <a:endParaRPr sz="500"/>
              </a:p>
            </p:txBody>
          </p:sp>
        </p:grpSp>
        <p:grpSp>
          <p:nvGrpSpPr>
            <p:cNvPr id="253" name="Google Shape;253;p19"/>
            <p:cNvGrpSpPr/>
            <p:nvPr/>
          </p:nvGrpSpPr>
          <p:grpSpPr>
            <a:xfrm>
              <a:off x="7295351" y="384225"/>
              <a:ext cx="1412400" cy="275890"/>
              <a:chOff x="7295351" y="384225"/>
              <a:chExt cx="1412400" cy="275890"/>
            </a:xfrm>
          </p:grpSpPr>
          <p:sp>
            <p:nvSpPr>
              <p:cNvPr id="254" name="Google Shape;254;p19"/>
              <p:cNvSpPr txBox="1"/>
              <p:nvPr/>
            </p:nvSpPr>
            <p:spPr>
              <a:xfrm>
                <a:off x="7295351" y="384225"/>
                <a:ext cx="1412400" cy="171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lang="en-GB" sz="900" b="0" i="0" u="none" strike="noStrike" cap="non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lang="en-GB" sz="900" b="1" i="0" u="none" strike="noStrike" cap="non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lang="en-GB" sz="900" b="1" i="0" u="sng" strike="noStrike" cap="non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255" name="Google Shape;255;p19"/>
              <p:cNvSpPr txBox="1"/>
              <p:nvPr/>
            </p:nvSpPr>
            <p:spPr>
              <a:xfrm>
                <a:off x="7491220" y="558115"/>
                <a:ext cx="1207500" cy="102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lang="en-GB" sz="4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  <p:grpSp>
          <p:nvGrpSpPr>
            <p:cNvPr id="256" name="Google Shape;256;p19"/>
            <p:cNvGrpSpPr/>
            <p:nvPr/>
          </p:nvGrpSpPr>
          <p:grpSpPr>
            <a:xfrm>
              <a:off x="598776" y="1428441"/>
              <a:ext cx="7940990" cy="3281762"/>
              <a:chOff x="1596735" y="3809177"/>
              <a:chExt cx="21175973" cy="8751366"/>
            </a:xfrm>
          </p:grpSpPr>
          <p:sp>
            <p:nvSpPr>
              <p:cNvPr id="257" name="Google Shape;257;p19"/>
              <p:cNvSpPr txBox="1"/>
              <p:nvPr/>
            </p:nvSpPr>
            <p:spPr>
              <a:xfrm>
                <a:off x="1596735" y="3978143"/>
                <a:ext cx="5073000" cy="858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t" anchorCtr="0">
                <a:noAutofit/>
              </a:bodyPr>
              <a:lstStyle/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Dummy text of the printing 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And typesetting industry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has been 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Industry's standard dummy 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Text ever since the 1500s 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When an unknown printer 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Took a galley of type and </a:t>
                </a:r>
                <a:endParaRPr sz="500">
                  <a:solidFill>
                    <a:schemeClr val="dk2"/>
                  </a:solidFill>
                </a:endParaRPr>
              </a:p>
              <a:p>
                <a:pPr marL="177800" marR="0" lvl="0" indent="-171450" algn="l" rtl="0">
                  <a:lnSpc>
                    <a:spcPct val="26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lang="en-GB" sz="900" b="0" i="0" u="none" strike="noStrike" cap="non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And typesetting industry</a:t>
                </a:r>
                <a:endParaRPr sz="500">
                  <a:solidFill>
                    <a:schemeClr val="dk2"/>
                  </a:solidFill>
                </a:endParaRPr>
              </a:p>
            </p:txBody>
          </p:sp>
          <p:cxnSp>
            <p:nvCxnSpPr>
              <p:cNvPr id="258" name="Google Shape;258;p19"/>
              <p:cNvCxnSpPr/>
              <p:nvPr/>
            </p:nvCxnSpPr>
            <p:spPr>
              <a:xfrm>
                <a:off x="1662608" y="4654252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cxnSp>
            <p:nvCxnSpPr>
              <p:cNvPr id="259" name="Google Shape;259;p19"/>
              <p:cNvCxnSpPr/>
              <p:nvPr/>
            </p:nvCxnSpPr>
            <p:spPr>
              <a:xfrm>
                <a:off x="1662608" y="5604938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cxnSp>
            <p:nvCxnSpPr>
              <p:cNvPr id="260" name="Google Shape;260;p19"/>
              <p:cNvCxnSpPr/>
              <p:nvPr/>
            </p:nvCxnSpPr>
            <p:spPr>
              <a:xfrm>
                <a:off x="1662608" y="6555623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cxnSp>
            <p:nvCxnSpPr>
              <p:cNvPr id="261" name="Google Shape;261;p19"/>
              <p:cNvCxnSpPr/>
              <p:nvPr/>
            </p:nvCxnSpPr>
            <p:spPr>
              <a:xfrm>
                <a:off x="1662608" y="7506309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cxnSp>
            <p:nvCxnSpPr>
              <p:cNvPr id="262" name="Google Shape;262;p19"/>
              <p:cNvCxnSpPr/>
              <p:nvPr/>
            </p:nvCxnSpPr>
            <p:spPr>
              <a:xfrm>
                <a:off x="1662608" y="8456995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cxnSp>
            <p:nvCxnSpPr>
              <p:cNvPr id="263" name="Google Shape;263;p19"/>
              <p:cNvCxnSpPr/>
              <p:nvPr/>
            </p:nvCxnSpPr>
            <p:spPr>
              <a:xfrm>
                <a:off x="1662608" y="9407681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cxnSp>
            <p:nvCxnSpPr>
              <p:cNvPr id="264" name="Google Shape;264;p19"/>
              <p:cNvCxnSpPr/>
              <p:nvPr/>
            </p:nvCxnSpPr>
            <p:spPr>
              <a:xfrm>
                <a:off x="1662608" y="10358368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cxnSp>
            <p:nvCxnSpPr>
              <p:cNvPr id="265" name="Google Shape;265;p19"/>
              <p:cNvCxnSpPr/>
              <p:nvPr/>
            </p:nvCxnSpPr>
            <p:spPr>
              <a:xfrm>
                <a:off x="1662608" y="11309053"/>
                <a:ext cx="211101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6D7DC"/>
                </a:solidFill>
                <a:prstDash val="dash"/>
                <a:miter lim="400000"/>
                <a:headEnd type="none" w="sm" len="sm"/>
                <a:tailEnd type="none" w="sm" len="sm"/>
              </a:ln>
            </p:spPr>
          </p:cxnSp>
          <p:grpSp>
            <p:nvGrpSpPr>
              <p:cNvPr id="266" name="Google Shape;266;p19"/>
              <p:cNvGrpSpPr/>
              <p:nvPr/>
            </p:nvGrpSpPr>
            <p:grpSpPr>
              <a:xfrm>
                <a:off x="6643761" y="3809177"/>
                <a:ext cx="4952100" cy="694200"/>
                <a:chOff x="0" y="21265"/>
                <a:chExt cx="4952100" cy="694200"/>
              </a:xfrm>
            </p:grpSpPr>
            <p:sp>
              <p:nvSpPr>
                <p:cNvPr id="267" name="Google Shape;267;p19"/>
                <p:cNvSpPr/>
                <p:nvPr/>
              </p:nvSpPr>
              <p:spPr>
                <a:xfrm>
                  <a:off x="0" y="21265"/>
                  <a:ext cx="49521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68" name="Google Shape;268;p19"/>
                <p:cNvSpPr/>
                <p:nvPr/>
              </p:nvSpPr>
              <p:spPr>
                <a:xfrm>
                  <a:off x="0" y="273659"/>
                  <a:ext cx="25401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69" name="Google Shape;269;p19"/>
                <p:cNvSpPr txBox="1"/>
                <p:nvPr/>
              </p:nvSpPr>
              <p:spPr>
                <a:xfrm>
                  <a:off x="4056677" y="107000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45%</a:t>
                  </a:r>
                  <a:endParaRPr sz="500"/>
                </a:p>
              </p:txBody>
            </p:sp>
          </p:grpSp>
          <p:grpSp>
            <p:nvGrpSpPr>
              <p:cNvPr id="270" name="Google Shape;270;p19"/>
              <p:cNvGrpSpPr/>
              <p:nvPr/>
            </p:nvGrpSpPr>
            <p:grpSpPr>
              <a:xfrm>
                <a:off x="6643761" y="4814836"/>
                <a:ext cx="12063000" cy="694200"/>
                <a:chOff x="0" y="42530"/>
                <a:chExt cx="12063000" cy="694200"/>
              </a:xfrm>
            </p:grpSpPr>
            <p:sp>
              <p:nvSpPr>
                <p:cNvPr id="271" name="Google Shape;271;p19"/>
                <p:cNvSpPr/>
                <p:nvPr/>
              </p:nvSpPr>
              <p:spPr>
                <a:xfrm>
                  <a:off x="0" y="42530"/>
                  <a:ext cx="120630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72" name="Google Shape;272;p19"/>
                <p:cNvSpPr/>
                <p:nvPr/>
              </p:nvSpPr>
              <p:spPr>
                <a:xfrm>
                  <a:off x="0" y="294925"/>
                  <a:ext cx="63501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73" name="Google Shape;273;p19"/>
                <p:cNvSpPr txBox="1"/>
                <p:nvPr/>
              </p:nvSpPr>
              <p:spPr>
                <a:xfrm>
                  <a:off x="11168677" y="134472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43%</a:t>
                  </a:r>
                  <a:endParaRPr sz="500"/>
                </a:p>
              </p:txBody>
            </p:sp>
          </p:grpSp>
          <p:grpSp>
            <p:nvGrpSpPr>
              <p:cNvPr id="274" name="Google Shape;274;p19"/>
              <p:cNvGrpSpPr/>
              <p:nvPr/>
            </p:nvGrpSpPr>
            <p:grpSpPr>
              <a:xfrm>
                <a:off x="8226748" y="5739864"/>
                <a:ext cx="7930500" cy="694200"/>
                <a:chOff x="0" y="21265"/>
                <a:chExt cx="7930500" cy="694200"/>
              </a:xfrm>
            </p:grpSpPr>
            <p:sp>
              <p:nvSpPr>
                <p:cNvPr id="275" name="Google Shape;275;p19"/>
                <p:cNvSpPr/>
                <p:nvPr/>
              </p:nvSpPr>
              <p:spPr>
                <a:xfrm>
                  <a:off x="0" y="21265"/>
                  <a:ext cx="79305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76" name="Google Shape;276;p19"/>
                <p:cNvSpPr/>
                <p:nvPr/>
              </p:nvSpPr>
              <p:spPr>
                <a:xfrm>
                  <a:off x="0" y="273660"/>
                  <a:ext cx="63501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77" name="Google Shape;277;p19"/>
                <p:cNvSpPr txBox="1"/>
                <p:nvPr/>
              </p:nvSpPr>
              <p:spPr>
                <a:xfrm>
                  <a:off x="7053877" y="119414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87%</a:t>
                  </a:r>
                  <a:endParaRPr sz="500"/>
                </a:p>
              </p:txBody>
            </p:sp>
          </p:grpSp>
          <p:grpSp>
            <p:nvGrpSpPr>
              <p:cNvPr id="278" name="Google Shape;278;p19"/>
              <p:cNvGrpSpPr/>
              <p:nvPr/>
            </p:nvGrpSpPr>
            <p:grpSpPr>
              <a:xfrm>
                <a:off x="10959423" y="6677593"/>
                <a:ext cx="3431677" cy="694200"/>
                <a:chOff x="0" y="0"/>
                <a:chExt cx="3431677" cy="694200"/>
              </a:xfrm>
            </p:grpSpPr>
            <p:sp>
              <p:nvSpPr>
                <p:cNvPr id="279" name="Google Shape;279;p19"/>
                <p:cNvSpPr/>
                <p:nvPr/>
              </p:nvSpPr>
              <p:spPr>
                <a:xfrm>
                  <a:off x="0" y="0"/>
                  <a:ext cx="34269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80" name="Google Shape;280;p19"/>
                <p:cNvSpPr/>
                <p:nvPr/>
              </p:nvSpPr>
              <p:spPr>
                <a:xfrm>
                  <a:off x="0" y="252395"/>
                  <a:ext cx="25401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81" name="Google Shape;281;p19"/>
                <p:cNvSpPr txBox="1"/>
                <p:nvPr/>
              </p:nvSpPr>
              <p:spPr>
                <a:xfrm>
                  <a:off x="2558077" y="104355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92%</a:t>
                  </a:r>
                  <a:endParaRPr sz="500"/>
                </a:p>
              </p:txBody>
            </p:sp>
          </p:grpSp>
          <p:grpSp>
            <p:nvGrpSpPr>
              <p:cNvPr id="282" name="Google Shape;282;p19"/>
              <p:cNvGrpSpPr/>
              <p:nvPr/>
            </p:nvGrpSpPr>
            <p:grpSpPr>
              <a:xfrm>
                <a:off x="15497386" y="7636587"/>
                <a:ext cx="4968600" cy="694200"/>
                <a:chOff x="0" y="0"/>
                <a:chExt cx="4968600" cy="694200"/>
              </a:xfrm>
            </p:grpSpPr>
            <p:sp>
              <p:nvSpPr>
                <p:cNvPr id="283" name="Google Shape;283;p19"/>
                <p:cNvSpPr/>
                <p:nvPr/>
              </p:nvSpPr>
              <p:spPr>
                <a:xfrm>
                  <a:off x="0" y="0"/>
                  <a:ext cx="49686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84" name="Google Shape;284;p19"/>
                <p:cNvSpPr/>
                <p:nvPr/>
              </p:nvSpPr>
              <p:spPr>
                <a:xfrm>
                  <a:off x="0" y="252395"/>
                  <a:ext cx="38100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85" name="Google Shape;285;p19"/>
                <p:cNvSpPr txBox="1"/>
                <p:nvPr/>
              </p:nvSpPr>
              <p:spPr>
                <a:xfrm>
                  <a:off x="4065933" y="85161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85%</a:t>
                  </a:r>
                  <a:endParaRPr sz="500"/>
                </a:p>
              </p:txBody>
            </p:sp>
          </p:grpSp>
          <p:grpSp>
            <p:nvGrpSpPr>
              <p:cNvPr id="286" name="Google Shape;286;p19"/>
              <p:cNvGrpSpPr/>
              <p:nvPr/>
            </p:nvGrpSpPr>
            <p:grpSpPr>
              <a:xfrm>
                <a:off x="19661066" y="8595580"/>
                <a:ext cx="3089700" cy="694200"/>
                <a:chOff x="0" y="0"/>
                <a:chExt cx="3089700" cy="694200"/>
              </a:xfrm>
            </p:grpSpPr>
            <p:sp>
              <p:nvSpPr>
                <p:cNvPr id="287" name="Google Shape;287;p19"/>
                <p:cNvSpPr/>
                <p:nvPr/>
              </p:nvSpPr>
              <p:spPr>
                <a:xfrm>
                  <a:off x="0" y="0"/>
                  <a:ext cx="30897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88" name="Google Shape;288;p19"/>
                <p:cNvSpPr/>
                <p:nvPr/>
              </p:nvSpPr>
              <p:spPr>
                <a:xfrm>
                  <a:off x="0" y="252395"/>
                  <a:ext cx="12699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89" name="Google Shape;289;p19"/>
                <p:cNvSpPr txBox="1"/>
                <p:nvPr/>
              </p:nvSpPr>
              <p:spPr>
                <a:xfrm>
                  <a:off x="2195135" y="91368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32%</a:t>
                  </a:r>
                  <a:endParaRPr sz="500"/>
                </a:p>
              </p:txBody>
            </p:sp>
          </p:grpSp>
          <p:grpSp>
            <p:nvGrpSpPr>
              <p:cNvPr id="290" name="Google Shape;290;p19"/>
              <p:cNvGrpSpPr/>
              <p:nvPr/>
            </p:nvGrpSpPr>
            <p:grpSpPr>
              <a:xfrm>
                <a:off x="16617556" y="9541876"/>
                <a:ext cx="4614900" cy="694200"/>
                <a:chOff x="0" y="0"/>
                <a:chExt cx="4614900" cy="694200"/>
              </a:xfrm>
            </p:grpSpPr>
            <p:sp>
              <p:nvSpPr>
                <p:cNvPr id="291" name="Google Shape;291;p19"/>
                <p:cNvSpPr/>
                <p:nvPr/>
              </p:nvSpPr>
              <p:spPr>
                <a:xfrm>
                  <a:off x="0" y="0"/>
                  <a:ext cx="46149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92" name="Google Shape;292;p19"/>
                <p:cNvSpPr/>
                <p:nvPr/>
              </p:nvSpPr>
              <p:spPr>
                <a:xfrm>
                  <a:off x="0" y="252395"/>
                  <a:ext cx="12699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93" name="Google Shape;293;p19"/>
                <p:cNvSpPr txBox="1"/>
                <p:nvPr/>
              </p:nvSpPr>
              <p:spPr>
                <a:xfrm>
                  <a:off x="3710900" y="97573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24%</a:t>
                  </a:r>
                  <a:endParaRPr sz="500"/>
                </a:p>
              </p:txBody>
            </p:sp>
          </p:grpSp>
          <p:grpSp>
            <p:nvGrpSpPr>
              <p:cNvPr id="294" name="Google Shape;294;p19"/>
              <p:cNvGrpSpPr/>
              <p:nvPr/>
            </p:nvGrpSpPr>
            <p:grpSpPr>
              <a:xfrm>
                <a:off x="12567022" y="10496734"/>
                <a:ext cx="5244000" cy="694200"/>
                <a:chOff x="0" y="21265"/>
                <a:chExt cx="5244000" cy="694200"/>
              </a:xfrm>
            </p:grpSpPr>
            <p:sp>
              <p:nvSpPr>
                <p:cNvPr id="295" name="Google Shape;295;p19"/>
                <p:cNvSpPr/>
                <p:nvPr/>
              </p:nvSpPr>
              <p:spPr>
                <a:xfrm>
                  <a:off x="0" y="21265"/>
                  <a:ext cx="52440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96" name="Google Shape;296;p19"/>
                <p:cNvSpPr/>
                <p:nvPr/>
              </p:nvSpPr>
              <p:spPr>
                <a:xfrm>
                  <a:off x="0" y="273660"/>
                  <a:ext cx="3810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297" name="Google Shape;297;p19"/>
                <p:cNvSpPr txBox="1"/>
                <p:nvPr/>
              </p:nvSpPr>
              <p:spPr>
                <a:xfrm>
                  <a:off x="4336077" y="125045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12%</a:t>
                  </a:r>
                  <a:endParaRPr sz="500"/>
                </a:p>
              </p:txBody>
            </p:sp>
          </p:grpSp>
          <p:grpSp>
            <p:nvGrpSpPr>
              <p:cNvPr id="298" name="Google Shape;298;p19"/>
              <p:cNvGrpSpPr/>
              <p:nvPr/>
            </p:nvGrpSpPr>
            <p:grpSpPr>
              <a:xfrm>
                <a:off x="18013502" y="11434463"/>
                <a:ext cx="3183300" cy="694200"/>
                <a:chOff x="0" y="0"/>
                <a:chExt cx="3183300" cy="694200"/>
              </a:xfrm>
            </p:grpSpPr>
            <p:sp>
              <p:nvSpPr>
                <p:cNvPr id="299" name="Google Shape;299;p19"/>
                <p:cNvSpPr/>
                <p:nvPr/>
              </p:nvSpPr>
              <p:spPr>
                <a:xfrm>
                  <a:off x="0" y="0"/>
                  <a:ext cx="3183300" cy="6942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300" name="Google Shape;300;p19"/>
                <p:cNvSpPr/>
                <p:nvPr/>
              </p:nvSpPr>
              <p:spPr>
                <a:xfrm>
                  <a:off x="0" y="252395"/>
                  <a:ext cx="190500" cy="1893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endParaRPr sz="1100" b="1" i="0" u="none" strike="noStrike" cap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301" name="Google Shape;301;p19"/>
                <p:cNvSpPr txBox="1"/>
                <p:nvPr/>
              </p:nvSpPr>
              <p:spPr>
                <a:xfrm>
                  <a:off x="2283787" y="84586"/>
                  <a:ext cx="873600" cy="482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9050" tIns="19050" rIns="19050" bIns="19050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lang="en-GB" sz="900" b="0" i="0" u="none" strike="noStrike" cap="non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8%</a:t>
                  </a:r>
                  <a:endParaRPr sz="500"/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Macintosh PowerPoint</Application>
  <PresentationFormat>On-screen Show (16:9)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 SemiBold</vt:lpstr>
      <vt:lpstr>Helvetica Neue Light</vt:lpstr>
      <vt:lpstr>Helvetica Neue</vt:lpstr>
      <vt:lpstr>Barlow Medium</vt:lpstr>
      <vt:lpstr>Arial</vt:lpstr>
      <vt:lpstr>Barlow</vt:lpstr>
      <vt:lpstr>Simple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</cp:revision>
  <dcterms:modified xsi:type="dcterms:W3CDTF">2020-07-08T13:47:09Z</dcterms:modified>
</cp:coreProperties>
</file>