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9E0E9B7-0939-0D40-92FE-058C31D03B98}"/>
              </a:ext>
            </a:extLst>
          </p:cNvPr>
          <p:cNvGrpSpPr/>
          <p:nvPr/>
        </p:nvGrpSpPr>
        <p:grpSpPr>
          <a:xfrm>
            <a:off x="1596735" y="1024628"/>
            <a:ext cx="21623922" cy="11103936"/>
            <a:chOff x="1596735" y="1024628"/>
            <a:chExt cx="21623922" cy="11103936"/>
          </a:xfrm>
        </p:grpSpPr>
        <p:sp>
          <p:nvSpPr>
            <p:cNvPr id="210" name="Rounded Rectangle"/>
            <p:cNvSpPr/>
            <p:nvPr/>
          </p:nvSpPr>
          <p:spPr>
            <a:xfrm>
              <a:off x="6639189" y="2391864"/>
              <a:ext cx="5316007" cy="973438"/>
            </a:xfrm>
            <a:prstGeom prst="roundRect">
              <a:avLst>
                <a:gd name="adj" fmla="val 13313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1" name="Month 1"/>
            <p:cNvSpPr txBox="1"/>
            <p:nvPr/>
          </p:nvSpPr>
          <p:spPr>
            <a:xfrm>
              <a:off x="8552829" y="2568589"/>
              <a:ext cx="1488726" cy="533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Month 1</a:t>
              </a:r>
            </a:p>
          </p:txBody>
        </p:sp>
        <p:sp>
          <p:nvSpPr>
            <p:cNvPr id="249" name="Rounded Rectangle"/>
            <p:cNvSpPr/>
            <p:nvPr/>
          </p:nvSpPr>
          <p:spPr>
            <a:xfrm>
              <a:off x="12062089" y="2391864"/>
              <a:ext cx="5316007" cy="973438"/>
            </a:xfrm>
            <a:prstGeom prst="roundRect">
              <a:avLst>
                <a:gd name="adj" fmla="val 13313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0" name="Month 2"/>
            <p:cNvSpPr txBox="1"/>
            <p:nvPr/>
          </p:nvSpPr>
          <p:spPr>
            <a:xfrm>
              <a:off x="13923639" y="2568589"/>
              <a:ext cx="1592906" cy="533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Month 2</a:t>
              </a:r>
            </a:p>
          </p:txBody>
        </p:sp>
        <p:sp>
          <p:nvSpPr>
            <p:cNvPr id="252" name="Rounded Rectangle"/>
            <p:cNvSpPr/>
            <p:nvPr/>
          </p:nvSpPr>
          <p:spPr>
            <a:xfrm>
              <a:off x="17484989" y="2391864"/>
              <a:ext cx="5316007" cy="973438"/>
            </a:xfrm>
            <a:prstGeom prst="roundRect">
              <a:avLst>
                <a:gd name="adj" fmla="val 13313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3" name="Month 3"/>
            <p:cNvSpPr txBox="1"/>
            <p:nvPr/>
          </p:nvSpPr>
          <p:spPr>
            <a:xfrm>
              <a:off x="19381663" y="2568589"/>
              <a:ext cx="1522658" cy="533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Month 3</a:t>
              </a:r>
            </a:p>
          </p:txBody>
        </p:sp>
        <p:grpSp>
          <p:nvGrpSpPr>
            <p:cNvPr id="60" name="Group">
              <a:extLst>
                <a:ext uri="{FF2B5EF4-FFF2-40B4-BE49-F238E27FC236}">
                  <a16:creationId xmlns:a16="http://schemas.microsoft.com/office/drawing/2014/main" id="{3BC51D89-1EAF-704B-9DB5-FE84C679A87E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61" name="Template by HiSlide.io">
                <a:extLst>
                  <a:ext uri="{FF2B5EF4-FFF2-40B4-BE49-F238E27FC236}">
                    <a16:creationId xmlns:a16="http://schemas.microsoft.com/office/drawing/2014/main" id="{2C217557-877A-2641-B574-E4AA9364BFE2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2" name="PowerPoint - Keynote - Google Slides">
                <a:extLst>
                  <a:ext uri="{FF2B5EF4-FFF2-40B4-BE49-F238E27FC236}">
                    <a16:creationId xmlns:a16="http://schemas.microsoft.com/office/drawing/2014/main" id="{EEBC4A33-2B17-7E42-90BA-54B6EC32820B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4B2DDB5-9880-8C41-BF6D-3B68B36674F9}"/>
                </a:ext>
              </a:extLst>
            </p:cNvPr>
            <p:cNvGrpSpPr/>
            <p:nvPr/>
          </p:nvGrpSpPr>
          <p:grpSpPr>
            <a:xfrm>
              <a:off x="1596735" y="3523648"/>
              <a:ext cx="21175895" cy="8604916"/>
              <a:chOff x="1596735" y="3523648"/>
              <a:chExt cx="21175895" cy="8604916"/>
            </a:xfrm>
          </p:grpSpPr>
          <p:sp>
            <p:nvSpPr>
              <p:cNvPr id="64" name="Lorem Ipsum is simply…">
                <a:extLst>
                  <a:ext uri="{FF2B5EF4-FFF2-40B4-BE49-F238E27FC236}">
                    <a16:creationId xmlns:a16="http://schemas.microsoft.com/office/drawing/2014/main" id="{5138E92F-27D5-024E-B2F8-822D59940F84}"/>
                  </a:ext>
                </a:extLst>
              </p:cNvPr>
              <p:cNvSpPr txBox="1"/>
              <p:nvPr/>
            </p:nvSpPr>
            <p:spPr>
              <a:xfrm>
                <a:off x="1596735" y="3523648"/>
                <a:ext cx="5073128" cy="85824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Dummy text of the printing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And typesetting industry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has been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Industry's standard dummy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Text ever since the 1500s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When an unknown printer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Took a galley of type and </a:t>
                </a:r>
              </a:p>
              <a:p>
                <a:pPr marL="463020" indent="-463020" algn="l">
                  <a:lnSpc>
                    <a:spcPct val="250000"/>
                  </a:lnSpc>
                  <a:buClr>
                    <a:schemeClr val="tx1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And typesetting industry</a:t>
                </a:r>
              </a:p>
            </p:txBody>
          </p:sp>
          <p:sp>
            <p:nvSpPr>
              <p:cNvPr id="65" name="Line">
                <a:extLst>
                  <a:ext uri="{FF2B5EF4-FFF2-40B4-BE49-F238E27FC236}">
                    <a16:creationId xmlns:a16="http://schemas.microsoft.com/office/drawing/2014/main" id="{26E8E755-4CAE-B249-AEED-EB64BE646F7E}"/>
                  </a:ext>
                </a:extLst>
              </p:cNvPr>
              <p:cNvSpPr/>
              <p:nvPr/>
            </p:nvSpPr>
            <p:spPr>
              <a:xfrm flipV="1">
                <a:off x="1662608" y="4654252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" name="Line">
                <a:extLst>
                  <a:ext uri="{FF2B5EF4-FFF2-40B4-BE49-F238E27FC236}">
                    <a16:creationId xmlns:a16="http://schemas.microsoft.com/office/drawing/2014/main" id="{9B5B82CA-C693-7448-A237-524C1099FA27}"/>
                  </a:ext>
                </a:extLst>
              </p:cNvPr>
              <p:cNvSpPr/>
              <p:nvPr/>
            </p:nvSpPr>
            <p:spPr>
              <a:xfrm flipV="1">
                <a:off x="1662608" y="5604938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" name="Line">
                <a:extLst>
                  <a:ext uri="{FF2B5EF4-FFF2-40B4-BE49-F238E27FC236}">
                    <a16:creationId xmlns:a16="http://schemas.microsoft.com/office/drawing/2014/main" id="{B8CF9AB6-1489-EB48-A716-ED7A2F4297DE}"/>
                  </a:ext>
                </a:extLst>
              </p:cNvPr>
              <p:cNvSpPr/>
              <p:nvPr/>
            </p:nvSpPr>
            <p:spPr>
              <a:xfrm flipV="1">
                <a:off x="1662608" y="6555623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" name="Line">
                <a:extLst>
                  <a:ext uri="{FF2B5EF4-FFF2-40B4-BE49-F238E27FC236}">
                    <a16:creationId xmlns:a16="http://schemas.microsoft.com/office/drawing/2014/main" id="{52739B79-0BE6-8F40-AEBB-15E040703967}"/>
                  </a:ext>
                </a:extLst>
              </p:cNvPr>
              <p:cNvSpPr/>
              <p:nvPr/>
            </p:nvSpPr>
            <p:spPr>
              <a:xfrm flipV="1">
                <a:off x="1662608" y="7506309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" name="Line">
                <a:extLst>
                  <a:ext uri="{FF2B5EF4-FFF2-40B4-BE49-F238E27FC236}">
                    <a16:creationId xmlns:a16="http://schemas.microsoft.com/office/drawing/2014/main" id="{E5B179E5-1076-264C-84D2-E55A05572E69}"/>
                  </a:ext>
                </a:extLst>
              </p:cNvPr>
              <p:cNvSpPr/>
              <p:nvPr/>
            </p:nvSpPr>
            <p:spPr>
              <a:xfrm flipV="1">
                <a:off x="1662608" y="8456995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" name="Line">
                <a:extLst>
                  <a:ext uri="{FF2B5EF4-FFF2-40B4-BE49-F238E27FC236}">
                    <a16:creationId xmlns:a16="http://schemas.microsoft.com/office/drawing/2014/main" id="{EAD9B377-6BA4-0A46-BF2B-9B5FD743F4C4}"/>
                  </a:ext>
                </a:extLst>
              </p:cNvPr>
              <p:cNvSpPr/>
              <p:nvPr/>
            </p:nvSpPr>
            <p:spPr>
              <a:xfrm flipV="1">
                <a:off x="1662608" y="9407681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" name="Line">
                <a:extLst>
                  <a:ext uri="{FF2B5EF4-FFF2-40B4-BE49-F238E27FC236}">
                    <a16:creationId xmlns:a16="http://schemas.microsoft.com/office/drawing/2014/main" id="{8F0CD2D8-FA2C-6849-B4B1-2E4A8B9AB3BC}"/>
                  </a:ext>
                </a:extLst>
              </p:cNvPr>
              <p:cNvSpPr/>
              <p:nvPr/>
            </p:nvSpPr>
            <p:spPr>
              <a:xfrm flipV="1">
                <a:off x="1662608" y="10358368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" name="Line">
                <a:extLst>
                  <a:ext uri="{FF2B5EF4-FFF2-40B4-BE49-F238E27FC236}">
                    <a16:creationId xmlns:a16="http://schemas.microsoft.com/office/drawing/2014/main" id="{83D098E4-CD1A-F54F-B3A0-0A265A116A4A}"/>
                  </a:ext>
                </a:extLst>
              </p:cNvPr>
              <p:cNvSpPr/>
              <p:nvPr/>
            </p:nvSpPr>
            <p:spPr>
              <a:xfrm flipV="1">
                <a:off x="1662608" y="11309053"/>
                <a:ext cx="21110022" cy="0"/>
              </a:xfrm>
              <a:prstGeom prst="line">
                <a:avLst/>
              </a:prstGeom>
              <a:noFill/>
              <a:ln w="25400" cap="flat">
                <a:solidFill>
                  <a:srgbClr val="D6D7DC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73" name="Group">
                <a:extLst>
                  <a:ext uri="{FF2B5EF4-FFF2-40B4-BE49-F238E27FC236}">
                    <a16:creationId xmlns:a16="http://schemas.microsoft.com/office/drawing/2014/main" id="{FE05AD9D-E90E-654D-BBBB-430C5B9562D7}"/>
                  </a:ext>
                </a:extLst>
              </p:cNvPr>
              <p:cNvGrpSpPr/>
              <p:nvPr/>
            </p:nvGrpSpPr>
            <p:grpSpPr>
              <a:xfrm>
                <a:off x="6643761" y="3809177"/>
                <a:ext cx="4952057" cy="694102"/>
                <a:chOff x="0" y="21265"/>
                <a:chExt cx="4952055" cy="694101"/>
              </a:xfrm>
            </p:grpSpPr>
            <p:sp>
              <p:nvSpPr>
                <p:cNvPr id="106" name="Rectangle">
                  <a:extLst>
                    <a:ext uri="{FF2B5EF4-FFF2-40B4-BE49-F238E27FC236}">
                      <a16:creationId xmlns:a16="http://schemas.microsoft.com/office/drawing/2014/main" id="{33035047-F2D1-DC46-8F5C-5DFCD2D26692}"/>
                    </a:ext>
                  </a:extLst>
                </p:cNvPr>
                <p:cNvSpPr/>
                <p:nvPr/>
              </p:nvSpPr>
              <p:spPr>
                <a:xfrm>
                  <a:off x="0" y="21265"/>
                  <a:ext cx="4952055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7" name="Rectangle">
                  <a:extLst>
                    <a:ext uri="{FF2B5EF4-FFF2-40B4-BE49-F238E27FC236}">
                      <a16:creationId xmlns:a16="http://schemas.microsoft.com/office/drawing/2014/main" id="{4DA3327C-2B64-B245-A348-BFC35E9666AE}"/>
                    </a:ext>
                  </a:extLst>
                </p:cNvPr>
                <p:cNvSpPr/>
                <p:nvPr/>
              </p:nvSpPr>
              <p:spPr>
                <a:xfrm>
                  <a:off x="0" y="273659"/>
                  <a:ext cx="254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8" name="45%">
                  <a:extLst>
                    <a:ext uri="{FF2B5EF4-FFF2-40B4-BE49-F238E27FC236}">
                      <a16:creationId xmlns:a16="http://schemas.microsoft.com/office/drawing/2014/main" id="{B7352060-B345-E14D-A524-97646ABFA34D}"/>
                    </a:ext>
                  </a:extLst>
                </p:cNvPr>
                <p:cNvSpPr txBox="1"/>
                <p:nvPr/>
              </p:nvSpPr>
              <p:spPr>
                <a:xfrm>
                  <a:off x="4056677" y="107000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45%</a:t>
                  </a:r>
                </a:p>
              </p:txBody>
            </p:sp>
          </p:grpSp>
          <p:grpSp>
            <p:nvGrpSpPr>
              <p:cNvPr id="74" name="Group">
                <a:extLst>
                  <a:ext uri="{FF2B5EF4-FFF2-40B4-BE49-F238E27FC236}">
                    <a16:creationId xmlns:a16="http://schemas.microsoft.com/office/drawing/2014/main" id="{F1FA9FC8-655C-7644-BF3F-A4D2B281ACED}"/>
                  </a:ext>
                </a:extLst>
              </p:cNvPr>
              <p:cNvGrpSpPr/>
              <p:nvPr/>
            </p:nvGrpSpPr>
            <p:grpSpPr>
              <a:xfrm>
                <a:off x="6643761" y="4814836"/>
                <a:ext cx="12062966" cy="694102"/>
                <a:chOff x="0" y="42530"/>
                <a:chExt cx="12062963" cy="694101"/>
              </a:xfrm>
            </p:grpSpPr>
            <p:sp>
              <p:nvSpPr>
                <p:cNvPr id="103" name="Rectangle">
                  <a:extLst>
                    <a:ext uri="{FF2B5EF4-FFF2-40B4-BE49-F238E27FC236}">
                      <a16:creationId xmlns:a16="http://schemas.microsoft.com/office/drawing/2014/main" id="{8590AD4A-99E3-C34F-B277-AB1BFEE07A1B}"/>
                    </a:ext>
                  </a:extLst>
                </p:cNvPr>
                <p:cNvSpPr/>
                <p:nvPr/>
              </p:nvSpPr>
              <p:spPr>
                <a:xfrm>
                  <a:off x="0" y="42530"/>
                  <a:ext cx="12062963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4" name="Rectangle">
                  <a:extLst>
                    <a:ext uri="{FF2B5EF4-FFF2-40B4-BE49-F238E27FC236}">
                      <a16:creationId xmlns:a16="http://schemas.microsoft.com/office/drawing/2014/main" id="{96BA95EB-3BE6-D64D-9EC6-C0BD86906E7B}"/>
                    </a:ext>
                  </a:extLst>
                </p:cNvPr>
                <p:cNvSpPr/>
                <p:nvPr/>
              </p:nvSpPr>
              <p:spPr>
                <a:xfrm>
                  <a:off x="0" y="294925"/>
                  <a:ext cx="635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5" name="43%">
                  <a:extLst>
                    <a:ext uri="{FF2B5EF4-FFF2-40B4-BE49-F238E27FC236}">
                      <a16:creationId xmlns:a16="http://schemas.microsoft.com/office/drawing/2014/main" id="{103EB8C4-37BD-7147-9022-5FD0725AD607}"/>
                    </a:ext>
                  </a:extLst>
                </p:cNvPr>
                <p:cNvSpPr txBox="1"/>
                <p:nvPr/>
              </p:nvSpPr>
              <p:spPr>
                <a:xfrm>
                  <a:off x="11168677" y="134472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43%</a:t>
                  </a:r>
                </a:p>
              </p:txBody>
            </p:sp>
          </p:grpSp>
          <p:grpSp>
            <p:nvGrpSpPr>
              <p:cNvPr id="75" name="Group">
                <a:extLst>
                  <a:ext uri="{FF2B5EF4-FFF2-40B4-BE49-F238E27FC236}">
                    <a16:creationId xmlns:a16="http://schemas.microsoft.com/office/drawing/2014/main" id="{1E9685CB-70CC-844E-B3C9-9AA12573F676}"/>
                  </a:ext>
                </a:extLst>
              </p:cNvPr>
              <p:cNvGrpSpPr/>
              <p:nvPr/>
            </p:nvGrpSpPr>
            <p:grpSpPr>
              <a:xfrm>
                <a:off x="8226748" y="5739864"/>
                <a:ext cx="7930504" cy="694103"/>
                <a:chOff x="0" y="21265"/>
                <a:chExt cx="7930502" cy="694101"/>
              </a:xfrm>
            </p:grpSpPr>
            <p:sp>
              <p:nvSpPr>
                <p:cNvPr id="100" name="Rectangle">
                  <a:extLst>
                    <a:ext uri="{FF2B5EF4-FFF2-40B4-BE49-F238E27FC236}">
                      <a16:creationId xmlns:a16="http://schemas.microsoft.com/office/drawing/2014/main" id="{7790F51D-CC61-CD44-9EC0-80BD394C8EDF}"/>
                    </a:ext>
                  </a:extLst>
                </p:cNvPr>
                <p:cNvSpPr/>
                <p:nvPr/>
              </p:nvSpPr>
              <p:spPr>
                <a:xfrm>
                  <a:off x="0" y="21265"/>
                  <a:ext cx="7930502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1" name="Rectangle">
                  <a:extLst>
                    <a:ext uri="{FF2B5EF4-FFF2-40B4-BE49-F238E27FC236}">
                      <a16:creationId xmlns:a16="http://schemas.microsoft.com/office/drawing/2014/main" id="{DC64C413-A8B2-D740-B8CD-E6BCF235989E}"/>
                    </a:ext>
                  </a:extLst>
                </p:cNvPr>
                <p:cNvSpPr/>
                <p:nvPr/>
              </p:nvSpPr>
              <p:spPr>
                <a:xfrm>
                  <a:off x="0" y="273660"/>
                  <a:ext cx="635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02" name="87%">
                  <a:extLst>
                    <a:ext uri="{FF2B5EF4-FFF2-40B4-BE49-F238E27FC236}">
                      <a16:creationId xmlns:a16="http://schemas.microsoft.com/office/drawing/2014/main" id="{4F62A480-76E9-794D-A2E4-1016D4379EC1}"/>
                    </a:ext>
                  </a:extLst>
                </p:cNvPr>
                <p:cNvSpPr txBox="1"/>
                <p:nvPr/>
              </p:nvSpPr>
              <p:spPr>
                <a:xfrm>
                  <a:off x="7053877" y="119414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87%</a:t>
                  </a:r>
                </a:p>
              </p:txBody>
            </p:sp>
          </p:grpSp>
          <p:grpSp>
            <p:nvGrpSpPr>
              <p:cNvPr id="76" name="Group">
                <a:extLst>
                  <a:ext uri="{FF2B5EF4-FFF2-40B4-BE49-F238E27FC236}">
                    <a16:creationId xmlns:a16="http://schemas.microsoft.com/office/drawing/2014/main" id="{0A6AF353-A745-D147-AF1C-8387B2DF4F08}"/>
                  </a:ext>
                </a:extLst>
              </p:cNvPr>
              <p:cNvGrpSpPr/>
              <p:nvPr/>
            </p:nvGrpSpPr>
            <p:grpSpPr>
              <a:xfrm>
                <a:off x="10959423" y="6677593"/>
                <a:ext cx="3431640" cy="694101"/>
                <a:chOff x="0" y="0"/>
                <a:chExt cx="3431639" cy="694100"/>
              </a:xfrm>
            </p:grpSpPr>
            <p:sp>
              <p:nvSpPr>
                <p:cNvPr id="97" name="Rectangle">
                  <a:extLst>
                    <a:ext uri="{FF2B5EF4-FFF2-40B4-BE49-F238E27FC236}">
                      <a16:creationId xmlns:a16="http://schemas.microsoft.com/office/drawing/2014/main" id="{B4EA39D4-F728-664C-BA6B-26BD796FD7E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426963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8" name="Rectangle">
                  <a:extLst>
                    <a:ext uri="{FF2B5EF4-FFF2-40B4-BE49-F238E27FC236}">
                      <a16:creationId xmlns:a16="http://schemas.microsoft.com/office/drawing/2014/main" id="{5F9D789F-8F97-6D4E-91C4-733D7B3889C0}"/>
                    </a:ext>
                  </a:extLst>
                </p:cNvPr>
                <p:cNvSpPr/>
                <p:nvPr/>
              </p:nvSpPr>
              <p:spPr>
                <a:xfrm>
                  <a:off x="0" y="252395"/>
                  <a:ext cx="254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9" name="92%">
                  <a:extLst>
                    <a:ext uri="{FF2B5EF4-FFF2-40B4-BE49-F238E27FC236}">
                      <a16:creationId xmlns:a16="http://schemas.microsoft.com/office/drawing/2014/main" id="{40B0824D-FE17-5F4F-9FE1-0B76F1F3CED9}"/>
                    </a:ext>
                  </a:extLst>
                </p:cNvPr>
                <p:cNvSpPr txBox="1"/>
                <p:nvPr/>
              </p:nvSpPr>
              <p:spPr>
                <a:xfrm>
                  <a:off x="2558077" y="104355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92%</a:t>
                  </a:r>
                </a:p>
              </p:txBody>
            </p:sp>
          </p:grpSp>
          <p:grpSp>
            <p:nvGrpSpPr>
              <p:cNvPr id="77" name="Group">
                <a:extLst>
                  <a:ext uri="{FF2B5EF4-FFF2-40B4-BE49-F238E27FC236}">
                    <a16:creationId xmlns:a16="http://schemas.microsoft.com/office/drawing/2014/main" id="{BA8D501D-F570-B54C-AF5D-06196F95001E}"/>
                  </a:ext>
                </a:extLst>
              </p:cNvPr>
              <p:cNvGrpSpPr/>
              <p:nvPr/>
            </p:nvGrpSpPr>
            <p:grpSpPr>
              <a:xfrm>
                <a:off x="15497386" y="7636587"/>
                <a:ext cx="4968625" cy="694101"/>
                <a:chOff x="0" y="0"/>
                <a:chExt cx="4968623" cy="694100"/>
              </a:xfrm>
            </p:grpSpPr>
            <p:sp>
              <p:nvSpPr>
                <p:cNvPr id="94" name="Rectangle">
                  <a:extLst>
                    <a:ext uri="{FF2B5EF4-FFF2-40B4-BE49-F238E27FC236}">
                      <a16:creationId xmlns:a16="http://schemas.microsoft.com/office/drawing/2014/main" id="{775DEF2E-7172-4A40-8D0D-C0010EB6EFE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968624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5" name="Rectangle">
                  <a:extLst>
                    <a:ext uri="{FF2B5EF4-FFF2-40B4-BE49-F238E27FC236}">
                      <a16:creationId xmlns:a16="http://schemas.microsoft.com/office/drawing/2014/main" id="{DE55330B-74B7-9D49-A0B4-B5AA826568E3}"/>
                    </a:ext>
                  </a:extLst>
                </p:cNvPr>
                <p:cNvSpPr/>
                <p:nvPr/>
              </p:nvSpPr>
              <p:spPr>
                <a:xfrm>
                  <a:off x="0" y="252395"/>
                  <a:ext cx="381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6" name="85%">
                  <a:extLst>
                    <a:ext uri="{FF2B5EF4-FFF2-40B4-BE49-F238E27FC236}">
                      <a16:creationId xmlns:a16="http://schemas.microsoft.com/office/drawing/2014/main" id="{D9D7270C-B016-F24A-970E-5D5945209A57}"/>
                    </a:ext>
                  </a:extLst>
                </p:cNvPr>
                <p:cNvSpPr txBox="1"/>
                <p:nvPr/>
              </p:nvSpPr>
              <p:spPr>
                <a:xfrm>
                  <a:off x="4065933" y="85161"/>
                  <a:ext cx="873562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85%</a:t>
                  </a:r>
                </a:p>
              </p:txBody>
            </p:sp>
          </p:grpSp>
          <p:grpSp>
            <p:nvGrpSpPr>
              <p:cNvPr id="78" name="Group">
                <a:extLst>
                  <a:ext uri="{FF2B5EF4-FFF2-40B4-BE49-F238E27FC236}">
                    <a16:creationId xmlns:a16="http://schemas.microsoft.com/office/drawing/2014/main" id="{E133BDF2-9AAE-744B-B53B-96D0F8D63117}"/>
                  </a:ext>
                </a:extLst>
              </p:cNvPr>
              <p:cNvGrpSpPr/>
              <p:nvPr/>
            </p:nvGrpSpPr>
            <p:grpSpPr>
              <a:xfrm>
                <a:off x="19661065" y="8595580"/>
                <a:ext cx="3089819" cy="694102"/>
                <a:chOff x="0" y="0"/>
                <a:chExt cx="3089817" cy="694100"/>
              </a:xfrm>
            </p:grpSpPr>
            <p:sp>
              <p:nvSpPr>
                <p:cNvPr id="91" name="Rectangle">
                  <a:extLst>
                    <a:ext uri="{FF2B5EF4-FFF2-40B4-BE49-F238E27FC236}">
                      <a16:creationId xmlns:a16="http://schemas.microsoft.com/office/drawing/2014/main" id="{C6800B0F-23A7-9C42-9EC5-FA3E69BAC403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089818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" name="Rectangle">
                  <a:extLst>
                    <a:ext uri="{FF2B5EF4-FFF2-40B4-BE49-F238E27FC236}">
                      <a16:creationId xmlns:a16="http://schemas.microsoft.com/office/drawing/2014/main" id="{0EB07FAF-956A-A948-A280-7FC5903B2EA9}"/>
                    </a:ext>
                  </a:extLst>
                </p:cNvPr>
                <p:cNvSpPr/>
                <p:nvPr/>
              </p:nvSpPr>
              <p:spPr>
                <a:xfrm>
                  <a:off x="0" y="252395"/>
                  <a:ext cx="127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" name="32%">
                  <a:extLst>
                    <a:ext uri="{FF2B5EF4-FFF2-40B4-BE49-F238E27FC236}">
                      <a16:creationId xmlns:a16="http://schemas.microsoft.com/office/drawing/2014/main" id="{24E11460-1026-FF4E-BFEA-65C7F8CDBEFF}"/>
                    </a:ext>
                  </a:extLst>
                </p:cNvPr>
                <p:cNvSpPr txBox="1"/>
                <p:nvPr/>
              </p:nvSpPr>
              <p:spPr>
                <a:xfrm>
                  <a:off x="2195135" y="91368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32%</a:t>
                  </a:r>
                </a:p>
              </p:txBody>
            </p:sp>
          </p:grpSp>
          <p:grpSp>
            <p:nvGrpSpPr>
              <p:cNvPr id="79" name="Group">
                <a:extLst>
                  <a:ext uri="{FF2B5EF4-FFF2-40B4-BE49-F238E27FC236}">
                    <a16:creationId xmlns:a16="http://schemas.microsoft.com/office/drawing/2014/main" id="{4F2FE3AC-860D-2A4F-A42D-F0D7A9544B2A}"/>
                  </a:ext>
                </a:extLst>
              </p:cNvPr>
              <p:cNvGrpSpPr/>
              <p:nvPr/>
            </p:nvGrpSpPr>
            <p:grpSpPr>
              <a:xfrm>
                <a:off x="16617557" y="9541876"/>
                <a:ext cx="4615009" cy="694101"/>
                <a:chOff x="0" y="0"/>
                <a:chExt cx="4615008" cy="694100"/>
              </a:xfrm>
            </p:grpSpPr>
            <p:sp>
              <p:nvSpPr>
                <p:cNvPr id="88" name="Rectangle">
                  <a:extLst>
                    <a:ext uri="{FF2B5EF4-FFF2-40B4-BE49-F238E27FC236}">
                      <a16:creationId xmlns:a16="http://schemas.microsoft.com/office/drawing/2014/main" id="{828C23C3-6E60-1445-B859-A8EB5CAACC0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615009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9" name="Rectangle">
                  <a:extLst>
                    <a:ext uri="{FF2B5EF4-FFF2-40B4-BE49-F238E27FC236}">
                      <a16:creationId xmlns:a16="http://schemas.microsoft.com/office/drawing/2014/main" id="{9D2DB96F-7AEE-B545-8DD4-30809BC722F1}"/>
                    </a:ext>
                  </a:extLst>
                </p:cNvPr>
                <p:cNvSpPr/>
                <p:nvPr/>
              </p:nvSpPr>
              <p:spPr>
                <a:xfrm>
                  <a:off x="0" y="252395"/>
                  <a:ext cx="1270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0" name="24%">
                  <a:extLst>
                    <a:ext uri="{FF2B5EF4-FFF2-40B4-BE49-F238E27FC236}">
                      <a16:creationId xmlns:a16="http://schemas.microsoft.com/office/drawing/2014/main" id="{76811D50-0150-2C4F-8D8F-6A4D3EDB3279}"/>
                    </a:ext>
                  </a:extLst>
                </p:cNvPr>
                <p:cNvSpPr txBox="1"/>
                <p:nvPr/>
              </p:nvSpPr>
              <p:spPr>
                <a:xfrm>
                  <a:off x="3710900" y="97573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24%</a:t>
                  </a:r>
                </a:p>
              </p:txBody>
            </p:sp>
          </p:grpSp>
          <p:grpSp>
            <p:nvGrpSpPr>
              <p:cNvPr id="80" name="Group">
                <a:extLst>
                  <a:ext uri="{FF2B5EF4-FFF2-40B4-BE49-F238E27FC236}">
                    <a16:creationId xmlns:a16="http://schemas.microsoft.com/office/drawing/2014/main" id="{06DF8A04-0E22-2D43-9BC5-CB51F8CD7E73}"/>
                  </a:ext>
                </a:extLst>
              </p:cNvPr>
              <p:cNvGrpSpPr/>
              <p:nvPr/>
            </p:nvGrpSpPr>
            <p:grpSpPr>
              <a:xfrm>
                <a:off x="12567022" y="10496734"/>
                <a:ext cx="5243858" cy="694102"/>
                <a:chOff x="0" y="21265"/>
                <a:chExt cx="5243857" cy="694101"/>
              </a:xfrm>
            </p:grpSpPr>
            <p:sp>
              <p:nvSpPr>
                <p:cNvPr id="85" name="Rectangle">
                  <a:extLst>
                    <a:ext uri="{FF2B5EF4-FFF2-40B4-BE49-F238E27FC236}">
                      <a16:creationId xmlns:a16="http://schemas.microsoft.com/office/drawing/2014/main" id="{37F8B31D-3695-9548-BAE4-DFF561E093A4}"/>
                    </a:ext>
                  </a:extLst>
                </p:cNvPr>
                <p:cNvSpPr/>
                <p:nvPr/>
              </p:nvSpPr>
              <p:spPr>
                <a:xfrm>
                  <a:off x="0" y="21265"/>
                  <a:ext cx="5243857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6" name="Rectangle">
                  <a:extLst>
                    <a:ext uri="{FF2B5EF4-FFF2-40B4-BE49-F238E27FC236}">
                      <a16:creationId xmlns:a16="http://schemas.microsoft.com/office/drawing/2014/main" id="{E80B1282-3B4F-6942-85D2-374908BDFB6C}"/>
                    </a:ext>
                  </a:extLst>
                </p:cNvPr>
                <p:cNvSpPr/>
                <p:nvPr/>
              </p:nvSpPr>
              <p:spPr>
                <a:xfrm>
                  <a:off x="0" y="273660"/>
                  <a:ext cx="3810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7" name="12%">
                  <a:extLst>
                    <a:ext uri="{FF2B5EF4-FFF2-40B4-BE49-F238E27FC236}">
                      <a16:creationId xmlns:a16="http://schemas.microsoft.com/office/drawing/2014/main" id="{9747A352-65B3-AC40-8295-22768CA4FFF8}"/>
                    </a:ext>
                  </a:extLst>
                </p:cNvPr>
                <p:cNvSpPr txBox="1"/>
                <p:nvPr/>
              </p:nvSpPr>
              <p:spPr>
                <a:xfrm>
                  <a:off x="4336077" y="125045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12%</a:t>
                  </a:r>
                </a:p>
              </p:txBody>
            </p:sp>
          </p:grpSp>
          <p:grpSp>
            <p:nvGrpSpPr>
              <p:cNvPr id="81" name="Group">
                <a:extLst>
                  <a:ext uri="{FF2B5EF4-FFF2-40B4-BE49-F238E27FC236}">
                    <a16:creationId xmlns:a16="http://schemas.microsoft.com/office/drawing/2014/main" id="{4EB33B47-007E-BE46-AEF9-DEB2EE3A163B}"/>
                  </a:ext>
                </a:extLst>
              </p:cNvPr>
              <p:cNvGrpSpPr/>
              <p:nvPr/>
            </p:nvGrpSpPr>
            <p:grpSpPr>
              <a:xfrm>
                <a:off x="18013501" y="11434463"/>
                <a:ext cx="3183183" cy="694101"/>
                <a:chOff x="0" y="0"/>
                <a:chExt cx="3183182" cy="694100"/>
              </a:xfrm>
            </p:grpSpPr>
            <p:sp>
              <p:nvSpPr>
                <p:cNvPr id="82" name="Rectangle">
                  <a:extLst>
                    <a:ext uri="{FF2B5EF4-FFF2-40B4-BE49-F238E27FC236}">
                      <a16:creationId xmlns:a16="http://schemas.microsoft.com/office/drawing/2014/main" id="{FE51588B-5FD2-314B-B780-874CBA860CD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183183" cy="694101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3" name="Square">
                  <a:extLst>
                    <a:ext uri="{FF2B5EF4-FFF2-40B4-BE49-F238E27FC236}">
                      <a16:creationId xmlns:a16="http://schemas.microsoft.com/office/drawing/2014/main" id="{D0D9F8C2-970B-A942-9535-8884463F5207}"/>
                    </a:ext>
                  </a:extLst>
                </p:cNvPr>
                <p:cNvSpPr/>
                <p:nvPr/>
              </p:nvSpPr>
              <p:spPr>
                <a:xfrm>
                  <a:off x="0" y="252395"/>
                  <a:ext cx="190500" cy="18931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4" name="8%">
                  <a:extLst>
                    <a:ext uri="{FF2B5EF4-FFF2-40B4-BE49-F238E27FC236}">
                      <a16:creationId xmlns:a16="http://schemas.microsoft.com/office/drawing/2014/main" id="{526F1757-C6DE-DF4D-B052-6AC23DCA9F49}"/>
                    </a:ext>
                  </a:extLst>
                </p:cNvPr>
                <p:cNvSpPr txBox="1"/>
                <p:nvPr/>
              </p:nvSpPr>
              <p:spPr>
                <a:xfrm>
                  <a:off x="2283787" y="84586"/>
                  <a:ext cx="873563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r"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8%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2020-07-08T13:36:32Z</dcterms:modified>
</cp:coreProperties>
</file>