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9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191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334EEB32-DEAE-1941-B6DA-6A168CAE0E70}"/>
              </a:ext>
            </a:extLst>
          </p:cNvPr>
          <p:cNvGrpSpPr/>
          <p:nvPr/>
        </p:nvGrpSpPr>
        <p:grpSpPr>
          <a:xfrm>
            <a:off x="851591" y="786983"/>
            <a:ext cx="11353445" cy="7827754"/>
            <a:chOff x="851591" y="786983"/>
            <a:chExt cx="11353445" cy="7827754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0900AF82-6133-5D4E-BB8C-ABEEFE07CAE9}"/>
                </a:ext>
              </a:extLst>
            </p:cNvPr>
            <p:cNvGrpSpPr/>
            <p:nvPr/>
          </p:nvGrpSpPr>
          <p:grpSpPr>
            <a:xfrm>
              <a:off x="3540900" y="1834460"/>
              <a:ext cx="8619631" cy="519166"/>
              <a:chOff x="3540900" y="1834460"/>
              <a:chExt cx="8619631" cy="519166"/>
            </a:xfrm>
          </p:grpSpPr>
          <p:sp>
            <p:nvSpPr>
              <p:cNvPr id="198" name="Rounded Rectangle"/>
              <p:cNvSpPr/>
              <p:nvPr/>
            </p:nvSpPr>
            <p:spPr>
              <a:xfrm>
                <a:off x="3540900" y="1834460"/>
                <a:ext cx="2835204" cy="519166"/>
              </a:xfrm>
              <a:prstGeom prst="roundRect">
                <a:avLst>
                  <a:gd name="adj" fmla="val 13313"/>
                </a:avLst>
              </a:pr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99" name="Month 1"/>
              <p:cNvSpPr txBox="1"/>
              <p:nvPr/>
            </p:nvSpPr>
            <p:spPr>
              <a:xfrm>
                <a:off x="4459303" y="1903314"/>
                <a:ext cx="998399" cy="3335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Month 1</a:t>
                </a:r>
              </a:p>
            </p:txBody>
          </p:sp>
          <p:sp>
            <p:nvSpPr>
              <p:cNvPr id="200" name="Rounded Rectangle"/>
              <p:cNvSpPr/>
              <p:nvPr/>
            </p:nvSpPr>
            <p:spPr>
              <a:xfrm>
                <a:off x="6433114" y="1834460"/>
                <a:ext cx="2835204" cy="519166"/>
              </a:xfrm>
              <a:prstGeom prst="roundRect">
                <a:avLst>
                  <a:gd name="adj" fmla="val 13313"/>
                </a:avLst>
              </a:pr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1" name="Month 2"/>
              <p:cNvSpPr txBox="1"/>
              <p:nvPr/>
            </p:nvSpPr>
            <p:spPr>
              <a:xfrm>
                <a:off x="7355178" y="1903314"/>
                <a:ext cx="991076" cy="3335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Month 2</a:t>
                </a:r>
              </a:p>
            </p:txBody>
          </p:sp>
          <p:sp>
            <p:nvSpPr>
              <p:cNvPr id="202" name="Rounded Rectangle"/>
              <p:cNvSpPr/>
              <p:nvPr/>
            </p:nvSpPr>
            <p:spPr>
              <a:xfrm>
                <a:off x="9325327" y="1834460"/>
                <a:ext cx="2835204" cy="519166"/>
              </a:xfrm>
              <a:prstGeom prst="roundRect">
                <a:avLst>
                  <a:gd name="adj" fmla="val 13313"/>
                </a:avLst>
              </a:pr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3" name="Month 3"/>
              <p:cNvSpPr txBox="1"/>
              <p:nvPr/>
            </p:nvSpPr>
            <p:spPr>
              <a:xfrm>
                <a:off x="10247393" y="1903314"/>
                <a:ext cx="991075" cy="3335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Month 3</a:t>
                </a:r>
              </a:p>
            </p:txBody>
          </p:sp>
        </p:grpSp>
        <p:grpSp>
          <p:nvGrpSpPr>
            <p:cNvPr id="59" name="Group">
              <a:extLst>
                <a:ext uri="{FF2B5EF4-FFF2-40B4-BE49-F238E27FC236}">
                  <a16:creationId xmlns:a16="http://schemas.microsoft.com/office/drawing/2014/main" id="{EF593B16-B953-D447-958A-2648D7555093}"/>
                </a:ext>
              </a:extLst>
            </p:cNvPr>
            <p:cNvGrpSpPr/>
            <p:nvPr/>
          </p:nvGrpSpPr>
          <p:grpSpPr>
            <a:xfrm>
              <a:off x="9985093" y="786983"/>
              <a:ext cx="2219943" cy="472983"/>
              <a:chOff x="0" y="0"/>
              <a:chExt cx="2219942" cy="472980"/>
            </a:xfrm>
          </p:grpSpPr>
          <p:sp>
            <p:nvSpPr>
              <p:cNvPr id="60" name="Template by HiSlide.io">
                <a:extLst>
                  <a:ext uri="{FF2B5EF4-FFF2-40B4-BE49-F238E27FC236}">
                    <a16:creationId xmlns:a16="http://schemas.microsoft.com/office/drawing/2014/main" id="{20717798-ECA8-9142-8922-1A3766A80949}"/>
                  </a:ext>
                </a:extLst>
              </p:cNvPr>
              <p:cNvSpPr/>
              <p:nvPr/>
            </p:nvSpPr>
            <p:spPr>
              <a:xfrm>
                <a:off x="0" y="0"/>
                <a:ext cx="2219942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61" name="PowerPoint - Keynote - Google Slides">
                <a:extLst>
                  <a:ext uri="{FF2B5EF4-FFF2-40B4-BE49-F238E27FC236}">
                    <a16:creationId xmlns:a16="http://schemas.microsoft.com/office/drawing/2014/main" id="{FDF4F891-69E5-324D-8611-909019F16D0F}"/>
                  </a:ext>
                </a:extLst>
              </p:cNvPr>
              <p:cNvSpPr/>
              <p:nvPr/>
            </p:nvSpPr>
            <p:spPr>
              <a:xfrm>
                <a:off x="131156" y="310544"/>
                <a:ext cx="2075818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BE35602F-4EEB-1647-9F7E-E1786F303478}"/>
                </a:ext>
              </a:extLst>
            </p:cNvPr>
            <p:cNvGrpSpPr/>
            <p:nvPr/>
          </p:nvGrpSpPr>
          <p:grpSpPr>
            <a:xfrm>
              <a:off x="851591" y="2271121"/>
              <a:ext cx="11293813" cy="6343616"/>
              <a:chOff x="851591" y="2271121"/>
              <a:chExt cx="11293813" cy="6343616"/>
            </a:xfrm>
          </p:grpSpPr>
          <p:sp>
            <p:nvSpPr>
              <p:cNvPr id="63" name="Lorem Ipsum is simply…">
                <a:extLst>
                  <a:ext uri="{FF2B5EF4-FFF2-40B4-BE49-F238E27FC236}">
                    <a16:creationId xmlns:a16="http://schemas.microsoft.com/office/drawing/2014/main" id="{687884EB-AA64-7548-BD96-26861BD73D34}"/>
                  </a:ext>
                </a:extLst>
              </p:cNvPr>
              <p:cNvSpPr txBox="1"/>
              <p:nvPr/>
            </p:nvSpPr>
            <p:spPr>
              <a:xfrm>
                <a:off x="851591" y="2271121"/>
                <a:ext cx="2705669" cy="634361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marL="296333" indent="-296333" algn="l">
                  <a:lnSpc>
                    <a:spcPct val="290000"/>
                  </a:lnSpc>
                  <a:buClr>
                    <a:schemeClr val="tx1"/>
                  </a:buClr>
                  <a:buSzPct val="100000"/>
                  <a:buAutoNum type="arabicPeriod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Lorem Ipsum is simply </a:t>
                </a:r>
              </a:p>
              <a:p>
                <a:pPr marL="296333" indent="-296333" algn="l">
                  <a:lnSpc>
                    <a:spcPct val="290000"/>
                  </a:lnSpc>
                  <a:buClr>
                    <a:schemeClr val="tx1"/>
                  </a:buClr>
                  <a:buSzPct val="100000"/>
                  <a:buAutoNum type="arabicPeriod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Dummy text of the </a:t>
                </a:r>
              </a:p>
              <a:p>
                <a:pPr marL="296333" indent="-296333" algn="l">
                  <a:lnSpc>
                    <a:spcPct val="290000"/>
                  </a:lnSpc>
                  <a:buClr>
                    <a:schemeClr val="tx1"/>
                  </a:buClr>
                  <a:buSzPct val="100000"/>
                  <a:buAutoNum type="arabicPeriod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And typesetting industry</a:t>
                </a:r>
              </a:p>
              <a:p>
                <a:pPr marL="296333" indent="-296333" algn="l">
                  <a:lnSpc>
                    <a:spcPct val="290000"/>
                  </a:lnSpc>
                  <a:buClr>
                    <a:schemeClr val="tx1"/>
                  </a:buClr>
                  <a:buSzPct val="100000"/>
                  <a:buAutoNum type="arabicPeriod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Lorem Ipsum has been </a:t>
                </a:r>
              </a:p>
              <a:p>
                <a:pPr marL="296333" indent="-296333" algn="l">
                  <a:lnSpc>
                    <a:spcPct val="290000"/>
                  </a:lnSpc>
                  <a:buClr>
                    <a:schemeClr val="tx1"/>
                  </a:buClr>
                  <a:buSzPct val="100000"/>
                  <a:buAutoNum type="arabicPeriod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Industry's standard</a:t>
                </a:r>
              </a:p>
              <a:p>
                <a:pPr marL="296333" indent="-296333" algn="l">
                  <a:lnSpc>
                    <a:spcPct val="290000"/>
                  </a:lnSpc>
                  <a:buClr>
                    <a:schemeClr val="tx1"/>
                  </a:buClr>
                  <a:buSzPct val="100000"/>
                  <a:buAutoNum type="arabicPeriod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Text ever since the 1500s </a:t>
                </a:r>
              </a:p>
              <a:p>
                <a:pPr marL="296333" indent="-296333" algn="l">
                  <a:lnSpc>
                    <a:spcPct val="290000"/>
                  </a:lnSpc>
                  <a:buClr>
                    <a:schemeClr val="tx1"/>
                  </a:buClr>
                  <a:buSzPct val="100000"/>
                  <a:buAutoNum type="arabicPeriod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When an unknown printer </a:t>
                </a:r>
              </a:p>
              <a:p>
                <a:pPr marL="296333" indent="-296333" algn="l">
                  <a:lnSpc>
                    <a:spcPct val="290000"/>
                  </a:lnSpc>
                  <a:buClr>
                    <a:schemeClr val="tx1"/>
                  </a:buClr>
                  <a:buSzPct val="100000"/>
                  <a:buAutoNum type="arabicPeriod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Took a galley of type and </a:t>
                </a:r>
              </a:p>
              <a:p>
                <a:pPr marL="296333" indent="-296333" algn="l">
                  <a:lnSpc>
                    <a:spcPct val="290000"/>
                  </a:lnSpc>
                  <a:buClr>
                    <a:schemeClr val="tx1"/>
                  </a:buClr>
                  <a:buSzPct val="100000"/>
                  <a:buAutoNum type="arabicPeriod"/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And typesetting industry</a:t>
                </a:r>
              </a:p>
            </p:txBody>
          </p:sp>
          <p:sp>
            <p:nvSpPr>
              <p:cNvPr id="64" name="Line">
                <a:extLst>
                  <a:ext uri="{FF2B5EF4-FFF2-40B4-BE49-F238E27FC236}">
                    <a16:creationId xmlns:a16="http://schemas.microsoft.com/office/drawing/2014/main" id="{652BAEA3-FF01-6F41-AD85-B501579BECA8}"/>
                  </a:ext>
                </a:extLst>
              </p:cNvPr>
              <p:cNvSpPr/>
              <p:nvPr/>
            </p:nvSpPr>
            <p:spPr>
              <a:xfrm flipV="1">
                <a:off x="886723" y="3149017"/>
                <a:ext cx="11258681" cy="0"/>
              </a:xfrm>
              <a:prstGeom prst="line">
                <a:avLst/>
              </a:prstGeom>
              <a:noFill/>
              <a:ln w="12700" cap="flat">
                <a:solidFill>
                  <a:schemeClr val="accent6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5" name="Line">
                <a:extLst>
                  <a:ext uri="{FF2B5EF4-FFF2-40B4-BE49-F238E27FC236}">
                    <a16:creationId xmlns:a16="http://schemas.microsoft.com/office/drawing/2014/main" id="{A4BD66DC-8DC0-E54E-918B-C35281F96F39}"/>
                  </a:ext>
                </a:extLst>
              </p:cNvPr>
              <p:cNvSpPr/>
              <p:nvPr/>
            </p:nvSpPr>
            <p:spPr>
              <a:xfrm flipV="1">
                <a:off x="886723" y="3851085"/>
                <a:ext cx="11258681" cy="0"/>
              </a:xfrm>
              <a:prstGeom prst="line">
                <a:avLst/>
              </a:prstGeom>
              <a:noFill/>
              <a:ln w="12700" cap="flat">
                <a:solidFill>
                  <a:schemeClr val="accent6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6" name="Line">
                <a:extLst>
                  <a:ext uri="{FF2B5EF4-FFF2-40B4-BE49-F238E27FC236}">
                    <a16:creationId xmlns:a16="http://schemas.microsoft.com/office/drawing/2014/main" id="{05E735D1-790B-A143-8B1A-4F7ABAF4CF0B}"/>
                  </a:ext>
                </a:extLst>
              </p:cNvPr>
              <p:cNvSpPr/>
              <p:nvPr/>
            </p:nvSpPr>
            <p:spPr>
              <a:xfrm flipV="1">
                <a:off x="886723" y="4553153"/>
                <a:ext cx="11258681" cy="0"/>
              </a:xfrm>
              <a:prstGeom prst="line">
                <a:avLst/>
              </a:prstGeom>
              <a:noFill/>
              <a:ln w="12700" cap="flat">
                <a:solidFill>
                  <a:schemeClr val="accent6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7" name="Line">
                <a:extLst>
                  <a:ext uri="{FF2B5EF4-FFF2-40B4-BE49-F238E27FC236}">
                    <a16:creationId xmlns:a16="http://schemas.microsoft.com/office/drawing/2014/main" id="{B144764E-C5A3-9549-B7F8-095926BB1370}"/>
                  </a:ext>
                </a:extLst>
              </p:cNvPr>
              <p:cNvSpPr/>
              <p:nvPr/>
            </p:nvSpPr>
            <p:spPr>
              <a:xfrm flipV="1">
                <a:off x="886723" y="5255223"/>
                <a:ext cx="11258681" cy="0"/>
              </a:xfrm>
              <a:prstGeom prst="line">
                <a:avLst/>
              </a:prstGeom>
              <a:noFill/>
              <a:ln w="12700" cap="flat">
                <a:solidFill>
                  <a:schemeClr val="accent6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8" name="Line">
                <a:extLst>
                  <a:ext uri="{FF2B5EF4-FFF2-40B4-BE49-F238E27FC236}">
                    <a16:creationId xmlns:a16="http://schemas.microsoft.com/office/drawing/2014/main" id="{BB6556E1-F8D9-9640-AEE3-66EB809F1DE6}"/>
                  </a:ext>
                </a:extLst>
              </p:cNvPr>
              <p:cNvSpPr/>
              <p:nvPr/>
            </p:nvSpPr>
            <p:spPr>
              <a:xfrm flipV="1">
                <a:off x="886723" y="5957291"/>
                <a:ext cx="11258681" cy="0"/>
              </a:xfrm>
              <a:prstGeom prst="line">
                <a:avLst/>
              </a:prstGeom>
              <a:noFill/>
              <a:ln w="12700" cap="flat">
                <a:solidFill>
                  <a:schemeClr val="accent6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9" name="Line">
                <a:extLst>
                  <a:ext uri="{FF2B5EF4-FFF2-40B4-BE49-F238E27FC236}">
                    <a16:creationId xmlns:a16="http://schemas.microsoft.com/office/drawing/2014/main" id="{F4A47026-AB7F-3B4E-9114-20494CA788D8}"/>
                  </a:ext>
                </a:extLst>
              </p:cNvPr>
              <p:cNvSpPr/>
              <p:nvPr/>
            </p:nvSpPr>
            <p:spPr>
              <a:xfrm flipV="1">
                <a:off x="886723" y="6659359"/>
                <a:ext cx="11258681" cy="0"/>
              </a:xfrm>
              <a:prstGeom prst="line">
                <a:avLst/>
              </a:prstGeom>
              <a:noFill/>
              <a:ln w="12700" cap="flat">
                <a:solidFill>
                  <a:schemeClr val="accent6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0" name="Line">
                <a:extLst>
                  <a:ext uri="{FF2B5EF4-FFF2-40B4-BE49-F238E27FC236}">
                    <a16:creationId xmlns:a16="http://schemas.microsoft.com/office/drawing/2014/main" id="{6A5F0276-EE8C-C94F-977F-3877699FB456}"/>
                  </a:ext>
                </a:extLst>
              </p:cNvPr>
              <p:cNvSpPr/>
              <p:nvPr/>
            </p:nvSpPr>
            <p:spPr>
              <a:xfrm flipV="1">
                <a:off x="886723" y="7361427"/>
                <a:ext cx="11258681" cy="0"/>
              </a:xfrm>
              <a:prstGeom prst="line">
                <a:avLst/>
              </a:prstGeom>
              <a:noFill/>
              <a:ln w="12700" cap="flat">
                <a:solidFill>
                  <a:schemeClr val="accent6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1" name="Line">
                <a:extLst>
                  <a:ext uri="{FF2B5EF4-FFF2-40B4-BE49-F238E27FC236}">
                    <a16:creationId xmlns:a16="http://schemas.microsoft.com/office/drawing/2014/main" id="{6559AC6A-DC34-7846-8C98-123B6AB35EB4}"/>
                  </a:ext>
                </a:extLst>
              </p:cNvPr>
              <p:cNvSpPr/>
              <p:nvPr/>
            </p:nvSpPr>
            <p:spPr>
              <a:xfrm flipV="1">
                <a:off x="886723" y="8063495"/>
                <a:ext cx="11258681" cy="0"/>
              </a:xfrm>
              <a:prstGeom prst="line">
                <a:avLst/>
              </a:prstGeom>
              <a:noFill/>
              <a:ln w="12700" cap="flat">
                <a:solidFill>
                  <a:schemeClr val="accent6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2" name="Rectangle">
                <a:extLst>
                  <a:ext uri="{FF2B5EF4-FFF2-40B4-BE49-F238E27FC236}">
                    <a16:creationId xmlns:a16="http://schemas.microsoft.com/office/drawing/2014/main" id="{79ED9723-0883-C94E-8318-103F255D6B27}"/>
                  </a:ext>
                </a:extLst>
              </p:cNvPr>
              <p:cNvSpPr/>
              <p:nvPr/>
            </p:nvSpPr>
            <p:spPr>
              <a:xfrm>
                <a:off x="3543338" y="2617119"/>
                <a:ext cx="2641098" cy="370189"/>
              </a:xfrm>
              <a:prstGeom prst="roundRect">
                <a:avLst>
                  <a:gd name="adj" fmla="val 0"/>
                </a:avLst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3" name="Rectangle">
                <a:extLst>
                  <a:ext uri="{FF2B5EF4-FFF2-40B4-BE49-F238E27FC236}">
                    <a16:creationId xmlns:a16="http://schemas.microsoft.com/office/drawing/2014/main" id="{4F11AE76-37A5-2541-ADDF-62582578E07E}"/>
                  </a:ext>
                </a:extLst>
              </p:cNvPr>
              <p:cNvSpPr/>
              <p:nvPr/>
            </p:nvSpPr>
            <p:spPr>
              <a:xfrm>
                <a:off x="3543338" y="2751730"/>
                <a:ext cx="1354668" cy="100967"/>
              </a:xfrm>
              <a:prstGeom prst="roundRect">
                <a:avLst>
                  <a:gd name="adj" fmla="val 0"/>
                </a:avLst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4" name="45%">
                <a:extLst>
                  <a:ext uri="{FF2B5EF4-FFF2-40B4-BE49-F238E27FC236}">
                    <a16:creationId xmlns:a16="http://schemas.microsoft.com/office/drawing/2014/main" id="{FEBD2396-9778-864E-BCE0-A83C7B62C741}"/>
                  </a:ext>
                </a:extLst>
              </p:cNvPr>
              <p:cNvSpPr txBox="1"/>
              <p:nvPr/>
            </p:nvSpPr>
            <p:spPr>
              <a:xfrm>
                <a:off x="5706901" y="2632865"/>
                <a:ext cx="465901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45%</a:t>
                </a:r>
              </a:p>
            </p:txBody>
          </p:sp>
          <p:sp>
            <p:nvSpPr>
              <p:cNvPr id="75" name="Rectangle">
                <a:extLst>
                  <a:ext uri="{FF2B5EF4-FFF2-40B4-BE49-F238E27FC236}">
                    <a16:creationId xmlns:a16="http://schemas.microsoft.com/office/drawing/2014/main" id="{81B26DB3-42DB-A241-8FFD-6D77F86FA47A}"/>
                  </a:ext>
                </a:extLst>
              </p:cNvPr>
              <p:cNvSpPr/>
              <p:nvPr/>
            </p:nvSpPr>
            <p:spPr>
              <a:xfrm>
                <a:off x="3543338" y="3318658"/>
                <a:ext cx="6433584" cy="370189"/>
              </a:xfrm>
              <a:prstGeom prst="roundRect">
                <a:avLst>
                  <a:gd name="adj" fmla="val 0"/>
                </a:avLst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6" name="Rectangle">
                <a:extLst>
                  <a:ext uri="{FF2B5EF4-FFF2-40B4-BE49-F238E27FC236}">
                    <a16:creationId xmlns:a16="http://schemas.microsoft.com/office/drawing/2014/main" id="{04BCC34A-CA81-B144-A0AE-0EC173FC4C90}"/>
                  </a:ext>
                </a:extLst>
              </p:cNvPr>
              <p:cNvSpPr/>
              <p:nvPr/>
            </p:nvSpPr>
            <p:spPr>
              <a:xfrm>
                <a:off x="3543338" y="3453269"/>
                <a:ext cx="3386669" cy="100967"/>
              </a:xfrm>
              <a:prstGeom prst="roundRect">
                <a:avLst>
                  <a:gd name="adj" fmla="val 0"/>
                </a:avLst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7" name="43%">
                <a:extLst>
                  <a:ext uri="{FF2B5EF4-FFF2-40B4-BE49-F238E27FC236}">
                    <a16:creationId xmlns:a16="http://schemas.microsoft.com/office/drawing/2014/main" id="{89F4D374-DBA9-3E49-B4E8-F32A1DED295A}"/>
                  </a:ext>
                </a:extLst>
              </p:cNvPr>
              <p:cNvSpPr txBox="1"/>
              <p:nvPr/>
            </p:nvSpPr>
            <p:spPr>
              <a:xfrm>
                <a:off x="9499969" y="3337714"/>
                <a:ext cx="465901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43%</a:t>
                </a:r>
              </a:p>
            </p:txBody>
          </p:sp>
          <p:sp>
            <p:nvSpPr>
              <p:cNvPr id="78" name="Rectangle">
                <a:extLst>
                  <a:ext uri="{FF2B5EF4-FFF2-40B4-BE49-F238E27FC236}">
                    <a16:creationId xmlns:a16="http://schemas.microsoft.com/office/drawing/2014/main" id="{55D346CA-0C45-104C-AA23-C49EF43B4743}"/>
                  </a:ext>
                </a:extLst>
              </p:cNvPr>
              <p:cNvSpPr/>
              <p:nvPr/>
            </p:nvSpPr>
            <p:spPr>
              <a:xfrm>
                <a:off x="4387599" y="4020198"/>
                <a:ext cx="4229604" cy="370189"/>
              </a:xfrm>
              <a:prstGeom prst="roundRect">
                <a:avLst>
                  <a:gd name="adj" fmla="val 0"/>
                </a:avLst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9" name="Rectangle">
                <a:extLst>
                  <a:ext uri="{FF2B5EF4-FFF2-40B4-BE49-F238E27FC236}">
                    <a16:creationId xmlns:a16="http://schemas.microsoft.com/office/drawing/2014/main" id="{F65F95F4-B0EC-1E49-B611-19083F75CFBE}"/>
                  </a:ext>
                </a:extLst>
              </p:cNvPr>
              <p:cNvSpPr/>
              <p:nvPr/>
            </p:nvSpPr>
            <p:spPr>
              <a:xfrm>
                <a:off x="4387599" y="4154809"/>
                <a:ext cx="3386669" cy="100967"/>
              </a:xfrm>
              <a:prstGeom prst="roundRect">
                <a:avLst>
                  <a:gd name="adj" fmla="val 0"/>
                </a:avLst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0" name="87%">
                <a:extLst>
                  <a:ext uri="{FF2B5EF4-FFF2-40B4-BE49-F238E27FC236}">
                    <a16:creationId xmlns:a16="http://schemas.microsoft.com/office/drawing/2014/main" id="{47FABE47-D2D8-8D4A-A8E0-F7D0AE48B21C}"/>
                  </a:ext>
                </a:extLst>
              </p:cNvPr>
              <p:cNvSpPr txBox="1"/>
              <p:nvPr/>
            </p:nvSpPr>
            <p:spPr>
              <a:xfrm>
                <a:off x="8149669" y="4042564"/>
                <a:ext cx="465900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87%</a:t>
                </a:r>
              </a:p>
            </p:txBody>
          </p:sp>
          <p:sp>
            <p:nvSpPr>
              <p:cNvPr id="81" name="Rectangle">
                <a:extLst>
                  <a:ext uri="{FF2B5EF4-FFF2-40B4-BE49-F238E27FC236}">
                    <a16:creationId xmlns:a16="http://schemas.microsoft.com/office/drawing/2014/main" id="{88E61D02-A0D4-EB40-B56E-2ACE2092B24E}"/>
                  </a:ext>
                </a:extLst>
              </p:cNvPr>
              <p:cNvSpPr/>
              <p:nvPr/>
            </p:nvSpPr>
            <p:spPr>
              <a:xfrm>
                <a:off x="5845025" y="4721739"/>
                <a:ext cx="1827716" cy="370188"/>
              </a:xfrm>
              <a:prstGeom prst="roundRect">
                <a:avLst>
                  <a:gd name="adj" fmla="val 0"/>
                </a:avLst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2" name="Rectangle">
                <a:extLst>
                  <a:ext uri="{FF2B5EF4-FFF2-40B4-BE49-F238E27FC236}">
                    <a16:creationId xmlns:a16="http://schemas.microsoft.com/office/drawing/2014/main" id="{7A69B06A-3003-604E-AB54-CC420603F3E1}"/>
                  </a:ext>
                </a:extLst>
              </p:cNvPr>
              <p:cNvSpPr/>
              <p:nvPr/>
            </p:nvSpPr>
            <p:spPr>
              <a:xfrm>
                <a:off x="5845025" y="4856349"/>
                <a:ext cx="1354668" cy="100966"/>
              </a:xfrm>
              <a:prstGeom prst="roundRect">
                <a:avLst>
                  <a:gd name="adj" fmla="val 0"/>
                </a:avLst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3" name="92%">
                <a:extLst>
                  <a:ext uri="{FF2B5EF4-FFF2-40B4-BE49-F238E27FC236}">
                    <a16:creationId xmlns:a16="http://schemas.microsoft.com/office/drawing/2014/main" id="{7B802F59-925F-CC47-AB97-7DA12717A338}"/>
                  </a:ext>
                </a:extLst>
              </p:cNvPr>
              <p:cNvSpPr txBox="1"/>
              <p:nvPr/>
            </p:nvSpPr>
            <p:spPr>
              <a:xfrm>
                <a:off x="7209334" y="4747415"/>
                <a:ext cx="465901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92%</a:t>
                </a:r>
              </a:p>
            </p:txBody>
          </p:sp>
          <p:sp>
            <p:nvSpPr>
              <p:cNvPr id="84" name="Rectangle">
                <a:extLst>
                  <a:ext uri="{FF2B5EF4-FFF2-40B4-BE49-F238E27FC236}">
                    <a16:creationId xmlns:a16="http://schemas.microsoft.com/office/drawing/2014/main" id="{C5CB3F6D-2B19-D740-B818-FB4282DB1BC4}"/>
                  </a:ext>
                </a:extLst>
              </p:cNvPr>
              <p:cNvSpPr/>
              <p:nvPr/>
            </p:nvSpPr>
            <p:spPr>
              <a:xfrm>
                <a:off x="8265272" y="5423278"/>
                <a:ext cx="2649935" cy="370189"/>
              </a:xfrm>
              <a:prstGeom prst="roundRect">
                <a:avLst>
                  <a:gd name="adj" fmla="val 0"/>
                </a:avLst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5" name="Rectangle">
                <a:extLst>
                  <a:ext uri="{FF2B5EF4-FFF2-40B4-BE49-F238E27FC236}">
                    <a16:creationId xmlns:a16="http://schemas.microsoft.com/office/drawing/2014/main" id="{14E71E51-58AE-5946-BC78-A404148B8C71}"/>
                  </a:ext>
                </a:extLst>
              </p:cNvPr>
              <p:cNvSpPr/>
              <p:nvPr/>
            </p:nvSpPr>
            <p:spPr>
              <a:xfrm>
                <a:off x="8265272" y="5557889"/>
                <a:ext cx="2032003" cy="100967"/>
              </a:xfrm>
              <a:prstGeom prst="roundRect">
                <a:avLst>
                  <a:gd name="adj" fmla="val 0"/>
                </a:avLst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6" name="85%">
                <a:extLst>
                  <a:ext uri="{FF2B5EF4-FFF2-40B4-BE49-F238E27FC236}">
                    <a16:creationId xmlns:a16="http://schemas.microsoft.com/office/drawing/2014/main" id="{CEA9A571-BF2A-574E-AD94-C7B9A2E8FD85}"/>
                  </a:ext>
                </a:extLst>
              </p:cNvPr>
              <p:cNvSpPr txBox="1"/>
              <p:nvPr/>
            </p:nvSpPr>
            <p:spPr>
              <a:xfrm>
                <a:off x="10433771" y="5438717"/>
                <a:ext cx="465901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85%</a:t>
                </a:r>
              </a:p>
            </p:txBody>
          </p:sp>
          <p:sp>
            <p:nvSpPr>
              <p:cNvPr id="87" name="Rectangle">
                <a:extLst>
                  <a:ext uri="{FF2B5EF4-FFF2-40B4-BE49-F238E27FC236}">
                    <a16:creationId xmlns:a16="http://schemas.microsoft.com/office/drawing/2014/main" id="{CA9C6BFF-5508-D342-96F0-95C11B38CF6F}"/>
                  </a:ext>
                </a:extLst>
              </p:cNvPr>
              <p:cNvSpPr/>
              <p:nvPr/>
            </p:nvSpPr>
            <p:spPr>
              <a:xfrm>
                <a:off x="10485902" y="6124817"/>
                <a:ext cx="1647905" cy="370189"/>
              </a:xfrm>
              <a:prstGeom prst="roundRect">
                <a:avLst>
                  <a:gd name="adj" fmla="val 0"/>
                </a:avLst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8" name="Rectangle">
                <a:extLst>
                  <a:ext uri="{FF2B5EF4-FFF2-40B4-BE49-F238E27FC236}">
                    <a16:creationId xmlns:a16="http://schemas.microsoft.com/office/drawing/2014/main" id="{C0A98DF1-21BC-644F-99AB-42779FF07E5C}"/>
                  </a:ext>
                </a:extLst>
              </p:cNvPr>
              <p:cNvSpPr/>
              <p:nvPr/>
            </p:nvSpPr>
            <p:spPr>
              <a:xfrm>
                <a:off x="10485902" y="6259428"/>
                <a:ext cx="677335" cy="100967"/>
              </a:xfrm>
              <a:prstGeom prst="roundRect">
                <a:avLst>
                  <a:gd name="adj" fmla="val 0"/>
                </a:avLst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9" name="32%">
                <a:extLst>
                  <a:ext uri="{FF2B5EF4-FFF2-40B4-BE49-F238E27FC236}">
                    <a16:creationId xmlns:a16="http://schemas.microsoft.com/office/drawing/2014/main" id="{0F0C4EA2-78D9-0645-A9DD-20738751777B}"/>
                  </a:ext>
                </a:extLst>
              </p:cNvPr>
              <p:cNvSpPr txBox="1"/>
              <p:nvPr/>
            </p:nvSpPr>
            <p:spPr>
              <a:xfrm>
                <a:off x="11656642" y="6143566"/>
                <a:ext cx="465901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32%</a:t>
                </a:r>
              </a:p>
            </p:txBody>
          </p:sp>
          <p:sp>
            <p:nvSpPr>
              <p:cNvPr id="90" name="Rectangle">
                <a:extLst>
                  <a:ext uri="{FF2B5EF4-FFF2-40B4-BE49-F238E27FC236}">
                    <a16:creationId xmlns:a16="http://schemas.microsoft.com/office/drawing/2014/main" id="{B924F95C-9C90-184D-99E0-1E83D4492ADB}"/>
                  </a:ext>
                </a:extLst>
              </p:cNvPr>
              <p:cNvSpPr/>
              <p:nvPr/>
            </p:nvSpPr>
            <p:spPr>
              <a:xfrm>
                <a:off x="8862696" y="6826357"/>
                <a:ext cx="2461340" cy="370188"/>
              </a:xfrm>
              <a:prstGeom prst="roundRect">
                <a:avLst>
                  <a:gd name="adj" fmla="val 0"/>
                </a:avLst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1" name="Rectangle">
                <a:extLst>
                  <a:ext uri="{FF2B5EF4-FFF2-40B4-BE49-F238E27FC236}">
                    <a16:creationId xmlns:a16="http://schemas.microsoft.com/office/drawing/2014/main" id="{CCAFB21F-14D1-BB4C-BF05-07B3598A4B1A}"/>
                  </a:ext>
                </a:extLst>
              </p:cNvPr>
              <p:cNvSpPr/>
              <p:nvPr/>
            </p:nvSpPr>
            <p:spPr>
              <a:xfrm>
                <a:off x="8862696" y="6960967"/>
                <a:ext cx="677335" cy="100966"/>
              </a:xfrm>
              <a:prstGeom prst="roundRect">
                <a:avLst>
                  <a:gd name="adj" fmla="val 0"/>
                </a:avLst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2" name="24%">
                <a:extLst>
                  <a:ext uri="{FF2B5EF4-FFF2-40B4-BE49-F238E27FC236}">
                    <a16:creationId xmlns:a16="http://schemas.microsoft.com/office/drawing/2014/main" id="{E21E09A6-7F7A-1B47-8A15-F19FB9ED7F33}"/>
                  </a:ext>
                </a:extLst>
              </p:cNvPr>
              <p:cNvSpPr txBox="1"/>
              <p:nvPr/>
            </p:nvSpPr>
            <p:spPr>
              <a:xfrm>
                <a:off x="10841845" y="6848416"/>
                <a:ext cx="465900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24%</a:t>
                </a:r>
              </a:p>
            </p:txBody>
          </p:sp>
          <p:sp>
            <p:nvSpPr>
              <p:cNvPr id="93" name="Rectangle">
                <a:extLst>
                  <a:ext uri="{FF2B5EF4-FFF2-40B4-BE49-F238E27FC236}">
                    <a16:creationId xmlns:a16="http://schemas.microsoft.com/office/drawing/2014/main" id="{7E5155B4-612B-174B-883E-579801FBA06F}"/>
                  </a:ext>
                </a:extLst>
              </p:cNvPr>
              <p:cNvSpPr/>
              <p:nvPr/>
            </p:nvSpPr>
            <p:spPr>
              <a:xfrm>
                <a:off x="6702411" y="7527896"/>
                <a:ext cx="2796725" cy="370189"/>
              </a:xfrm>
              <a:prstGeom prst="roundRect">
                <a:avLst>
                  <a:gd name="adj" fmla="val 0"/>
                </a:avLst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4" name="Rectangle">
                <a:extLst>
                  <a:ext uri="{FF2B5EF4-FFF2-40B4-BE49-F238E27FC236}">
                    <a16:creationId xmlns:a16="http://schemas.microsoft.com/office/drawing/2014/main" id="{17AA75B4-6CEE-B44B-BE91-74B1C91105AB}"/>
                  </a:ext>
                </a:extLst>
              </p:cNvPr>
              <p:cNvSpPr/>
              <p:nvPr/>
            </p:nvSpPr>
            <p:spPr>
              <a:xfrm>
                <a:off x="6702411" y="7662507"/>
                <a:ext cx="203200" cy="100967"/>
              </a:xfrm>
              <a:prstGeom prst="roundRect">
                <a:avLst>
                  <a:gd name="adj" fmla="val 0"/>
                </a:avLst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5" name="12%">
                <a:extLst>
                  <a:ext uri="{FF2B5EF4-FFF2-40B4-BE49-F238E27FC236}">
                    <a16:creationId xmlns:a16="http://schemas.microsoft.com/office/drawing/2014/main" id="{B2B7346B-94A4-AB43-9E5A-D672DD834DE6}"/>
                  </a:ext>
                </a:extLst>
              </p:cNvPr>
              <p:cNvSpPr txBox="1"/>
              <p:nvPr/>
            </p:nvSpPr>
            <p:spPr>
              <a:xfrm>
                <a:off x="9014987" y="7553265"/>
                <a:ext cx="465900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12%</a:t>
                </a:r>
              </a:p>
            </p:txBody>
          </p:sp>
          <p:sp>
            <p:nvSpPr>
              <p:cNvPr id="96" name="Rectangle">
                <a:extLst>
                  <a:ext uri="{FF2B5EF4-FFF2-40B4-BE49-F238E27FC236}">
                    <a16:creationId xmlns:a16="http://schemas.microsoft.com/office/drawing/2014/main" id="{92D96F0B-7F42-DA40-A3BE-E59B23632798}"/>
                  </a:ext>
                </a:extLst>
              </p:cNvPr>
              <p:cNvSpPr/>
              <p:nvPr/>
            </p:nvSpPr>
            <p:spPr>
              <a:xfrm>
                <a:off x="9607201" y="8229436"/>
                <a:ext cx="1697700" cy="370188"/>
              </a:xfrm>
              <a:prstGeom prst="roundRect">
                <a:avLst>
                  <a:gd name="adj" fmla="val 0"/>
                </a:avLst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7" name="Square">
                <a:extLst>
                  <a:ext uri="{FF2B5EF4-FFF2-40B4-BE49-F238E27FC236}">
                    <a16:creationId xmlns:a16="http://schemas.microsoft.com/office/drawing/2014/main" id="{DF6F6C2A-3859-5A4E-83F3-3AC89B47A3F5}"/>
                  </a:ext>
                </a:extLst>
              </p:cNvPr>
              <p:cNvSpPr/>
              <p:nvPr/>
            </p:nvSpPr>
            <p:spPr>
              <a:xfrm>
                <a:off x="9607201" y="8364046"/>
                <a:ext cx="101600" cy="100966"/>
              </a:xfrm>
              <a:prstGeom prst="roundRect">
                <a:avLst>
                  <a:gd name="adj" fmla="val 0"/>
                </a:avLst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8" name="8%">
                <a:extLst>
                  <a:ext uri="{FF2B5EF4-FFF2-40B4-BE49-F238E27FC236}">
                    <a16:creationId xmlns:a16="http://schemas.microsoft.com/office/drawing/2014/main" id="{1057260A-A76C-B941-83D4-E5540A74A560}"/>
                  </a:ext>
                </a:extLst>
              </p:cNvPr>
              <p:cNvSpPr txBox="1"/>
              <p:nvPr/>
            </p:nvSpPr>
            <p:spPr>
              <a:xfrm>
                <a:off x="10825222" y="8244568"/>
                <a:ext cx="465901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8%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70</Words>
  <Application>Microsoft Macintosh PowerPoint</Application>
  <PresentationFormat>Custom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4</cp:revision>
  <dcterms:modified xsi:type="dcterms:W3CDTF">2020-07-08T13:36:39Z</dcterms:modified>
</cp:coreProperties>
</file>