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125"/>
    <p:restoredTop sz="94694"/>
  </p:normalViewPr>
  <p:slideViewPr>
    <p:cSldViewPr snapToGrid="0" snapToObjects="1">
      <p:cViewPr varScale="1">
        <p:scale>
          <a:sx n="85" d="100"/>
          <a:sy n="85" d="100"/>
        </p:scale>
        <p:origin x="225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7161D07-EC0D-F145-935A-83CFFA3B3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2866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1C7E199A-2F85-EE44-81EB-98A0AB128F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3301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23C15BCA-5C16-5C42-8419-7F97350AE35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537374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0B0168E-E1CB-324E-A5B5-922C064BB2D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941729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8639B9B7-EF61-DB44-A0DE-17268A3A8A8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346082" y="3035301"/>
            <a:ext cx="2159552" cy="2159552"/>
          </a:xfrm>
          <a:solidFill>
            <a:schemeClr val="accent6"/>
          </a:solidFill>
        </p:spPr>
        <p:txBody>
          <a:bodyPr anchor="ctr">
            <a:normAutofit/>
          </a:bodyPr>
          <a:lstStyle>
            <a:lvl1pPr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4075286658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78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587022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866B1A9-B8BF-5E47-AF12-2941F2C84A78}"/>
              </a:ext>
            </a:extLst>
          </p:cNvPr>
          <p:cNvGrpSpPr/>
          <p:nvPr/>
        </p:nvGrpSpPr>
        <p:grpSpPr>
          <a:xfrm>
            <a:off x="932454" y="876668"/>
            <a:ext cx="11139892" cy="7245824"/>
            <a:chOff x="932454" y="876668"/>
            <a:chExt cx="11139892" cy="7245824"/>
          </a:xfrm>
        </p:grpSpPr>
        <p:sp>
          <p:nvSpPr>
            <p:cNvPr id="566" name="Line"/>
            <p:cNvSpPr/>
            <p:nvPr/>
          </p:nvSpPr>
          <p:spPr>
            <a:xfrm flipV="1">
              <a:off x="7692036" y="4770261"/>
              <a:ext cx="1352481" cy="239854"/>
            </a:xfrm>
            <a:prstGeom prst="line">
              <a:avLst/>
            </a:prstGeom>
            <a:ln w="12700">
              <a:solidFill>
                <a:srgbClr val="D5D6D9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7" name="Line"/>
            <p:cNvSpPr/>
            <p:nvPr/>
          </p:nvSpPr>
          <p:spPr>
            <a:xfrm>
              <a:off x="7689144" y="5012866"/>
              <a:ext cx="1354897" cy="243365"/>
            </a:xfrm>
            <a:prstGeom prst="line">
              <a:avLst/>
            </a:prstGeom>
            <a:ln w="12700">
              <a:solidFill>
                <a:srgbClr val="D5D6D9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8" name="Line"/>
            <p:cNvSpPr/>
            <p:nvPr/>
          </p:nvSpPr>
          <p:spPr>
            <a:xfrm flipV="1">
              <a:off x="3952556" y="4235322"/>
              <a:ext cx="1363079" cy="779837"/>
            </a:xfrm>
            <a:prstGeom prst="line">
              <a:avLst/>
            </a:prstGeom>
            <a:noFill/>
            <a:ln w="12700" cap="flat">
              <a:solidFill>
                <a:srgbClr val="D6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9" name="Line"/>
            <p:cNvSpPr/>
            <p:nvPr/>
          </p:nvSpPr>
          <p:spPr>
            <a:xfrm>
              <a:off x="3957044" y="5014847"/>
              <a:ext cx="1364045" cy="786810"/>
            </a:xfrm>
            <a:prstGeom prst="line">
              <a:avLst/>
            </a:prstGeom>
            <a:noFill/>
            <a:ln w="12700" cap="flat">
              <a:solidFill>
                <a:srgbClr val="D6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1" name="Line"/>
            <p:cNvSpPr/>
            <p:nvPr/>
          </p:nvSpPr>
          <p:spPr>
            <a:xfrm>
              <a:off x="7684156" y="5801190"/>
              <a:ext cx="1368342" cy="484041"/>
            </a:xfrm>
            <a:prstGeom prst="line">
              <a:avLst/>
            </a:prstGeom>
            <a:noFill/>
            <a:ln w="12700" cap="flat">
              <a:solidFill>
                <a:srgbClr val="D5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2" name="Line"/>
            <p:cNvSpPr/>
            <p:nvPr/>
          </p:nvSpPr>
          <p:spPr>
            <a:xfrm>
              <a:off x="7695013" y="5800090"/>
              <a:ext cx="1356359" cy="0"/>
            </a:xfrm>
            <a:prstGeom prst="line">
              <a:avLst/>
            </a:prstGeom>
            <a:noFill/>
            <a:ln w="12700" cap="flat">
              <a:solidFill>
                <a:srgbClr val="D5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4" name="Line"/>
            <p:cNvSpPr/>
            <p:nvPr/>
          </p:nvSpPr>
          <p:spPr>
            <a:xfrm flipV="1">
              <a:off x="7678108" y="3745134"/>
              <a:ext cx="1368682" cy="486539"/>
            </a:xfrm>
            <a:prstGeom prst="line">
              <a:avLst/>
            </a:prstGeom>
            <a:noFill/>
            <a:ln w="12700" cap="flat">
              <a:solidFill>
                <a:srgbClr val="D5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5" name="Line"/>
            <p:cNvSpPr/>
            <p:nvPr/>
          </p:nvSpPr>
          <p:spPr>
            <a:xfrm>
              <a:off x="7686595" y="4232328"/>
              <a:ext cx="1356359" cy="1"/>
            </a:xfrm>
            <a:prstGeom prst="line">
              <a:avLst/>
            </a:prstGeom>
            <a:noFill/>
            <a:ln w="12700" cap="flat">
              <a:solidFill>
                <a:srgbClr val="D5D6DA"/>
              </a:solidFill>
              <a:prstDash val="solid"/>
              <a:miter lim="400000"/>
              <a:tailEnd type="triangle" w="med" len="med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7" name="Placeholder"/>
            <p:cNvSpPr txBox="1"/>
            <p:nvPr/>
          </p:nvSpPr>
          <p:spPr>
            <a:xfrm>
              <a:off x="932454" y="3067049"/>
              <a:ext cx="367185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78" name="Placeholder"/>
            <p:cNvSpPr txBox="1"/>
            <p:nvPr/>
          </p:nvSpPr>
          <p:spPr>
            <a:xfrm>
              <a:off x="4666472" y="3067049"/>
              <a:ext cx="3671856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79" name="Placeholder"/>
            <p:cNvSpPr txBox="1"/>
            <p:nvPr/>
          </p:nvSpPr>
          <p:spPr>
            <a:xfrm>
              <a:off x="8400489" y="3067049"/>
              <a:ext cx="367185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80" name="Rounded Rectangle"/>
            <p:cNvSpPr/>
            <p:nvPr/>
          </p:nvSpPr>
          <p:spPr>
            <a:xfrm>
              <a:off x="1580444" y="4791392"/>
              <a:ext cx="2375879" cy="443514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1" name="Placeholder text"/>
            <p:cNvSpPr txBox="1"/>
            <p:nvPr/>
          </p:nvSpPr>
          <p:spPr>
            <a:xfrm>
              <a:off x="1756155" y="4837034"/>
              <a:ext cx="2024456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3" name="Line"/>
            <p:cNvSpPr/>
            <p:nvPr/>
          </p:nvSpPr>
          <p:spPr>
            <a:xfrm flipV="1">
              <a:off x="4635929" y="3315897"/>
              <a:ext cx="1" cy="3394503"/>
            </a:xfrm>
            <a:prstGeom prst="line">
              <a:avLst/>
            </a:prstGeom>
            <a:ln w="127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4" name="Line"/>
            <p:cNvSpPr/>
            <p:nvPr/>
          </p:nvSpPr>
          <p:spPr>
            <a:xfrm flipV="1">
              <a:off x="8361263" y="3315897"/>
              <a:ext cx="1" cy="3394503"/>
            </a:xfrm>
            <a:prstGeom prst="line">
              <a:avLst/>
            </a:prstGeom>
            <a:ln w="127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5" name="Rounded Rectangle"/>
            <p:cNvSpPr/>
            <p:nvPr/>
          </p:nvSpPr>
          <p:spPr>
            <a:xfrm>
              <a:off x="5314461" y="4007061"/>
              <a:ext cx="2375879" cy="4435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6" name="Placeholder text"/>
            <p:cNvSpPr txBox="1"/>
            <p:nvPr/>
          </p:nvSpPr>
          <p:spPr>
            <a:xfrm>
              <a:off x="5558186" y="4052703"/>
              <a:ext cx="1888427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8" name="Rounded Rectangle"/>
            <p:cNvSpPr/>
            <p:nvPr/>
          </p:nvSpPr>
          <p:spPr>
            <a:xfrm>
              <a:off x="5314461" y="5573959"/>
              <a:ext cx="2375879" cy="4435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9" name="Placeholder text"/>
            <p:cNvSpPr txBox="1"/>
            <p:nvPr/>
          </p:nvSpPr>
          <p:spPr>
            <a:xfrm>
              <a:off x="5523708" y="5619601"/>
              <a:ext cx="1957384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1" name="Rounded Rectangle"/>
            <p:cNvSpPr/>
            <p:nvPr/>
          </p:nvSpPr>
          <p:spPr>
            <a:xfrm>
              <a:off x="9048478" y="3519381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2" name="Placeholder text"/>
            <p:cNvSpPr txBox="1"/>
            <p:nvPr/>
          </p:nvSpPr>
          <p:spPr>
            <a:xfrm>
              <a:off x="9255444" y="3565024"/>
              <a:ext cx="196194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3" name="Rounded Rectangle"/>
            <p:cNvSpPr/>
            <p:nvPr/>
          </p:nvSpPr>
          <p:spPr>
            <a:xfrm>
              <a:off x="9048478" y="4007061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4" name="Placeholder text"/>
            <p:cNvSpPr txBox="1"/>
            <p:nvPr/>
          </p:nvSpPr>
          <p:spPr>
            <a:xfrm>
              <a:off x="9204247" y="4052704"/>
              <a:ext cx="206434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5" name="Rounded Rectangle"/>
            <p:cNvSpPr/>
            <p:nvPr/>
          </p:nvSpPr>
          <p:spPr>
            <a:xfrm>
              <a:off x="9048478" y="5573959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6" name="Placeholder text"/>
            <p:cNvSpPr txBox="1"/>
            <p:nvPr/>
          </p:nvSpPr>
          <p:spPr>
            <a:xfrm>
              <a:off x="9305152" y="5619602"/>
              <a:ext cx="1862530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7" name="Rounded Rectangle"/>
            <p:cNvSpPr/>
            <p:nvPr/>
          </p:nvSpPr>
          <p:spPr>
            <a:xfrm>
              <a:off x="9048478" y="6061639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8" name="Placeholder text"/>
            <p:cNvSpPr txBox="1"/>
            <p:nvPr/>
          </p:nvSpPr>
          <p:spPr>
            <a:xfrm>
              <a:off x="9255444" y="6107282"/>
              <a:ext cx="1961947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9" name="Rounded Rectangle"/>
            <p:cNvSpPr/>
            <p:nvPr/>
          </p:nvSpPr>
          <p:spPr>
            <a:xfrm>
              <a:off x="5314461" y="4790510"/>
              <a:ext cx="2375879" cy="443514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3175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0" name="Placeholder text"/>
            <p:cNvSpPr txBox="1"/>
            <p:nvPr/>
          </p:nvSpPr>
          <p:spPr>
            <a:xfrm>
              <a:off x="5576542" y="4836152"/>
              <a:ext cx="1851716" cy="30093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27093" tIns="27093" rIns="27093" bIns="27093" numCol="1" anchor="t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02" name="Line"/>
            <p:cNvSpPr/>
            <p:nvPr/>
          </p:nvSpPr>
          <p:spPr>
            <a:xfrm>
              <a:off x="3961199" y="5017893"/>
              <a:ext cx="1349365" cy="1"/>
            </a:xfrm>
            <a:prstGeom prst="line">
              <a:avLst/>
            </a:prstGeom>
            <a:ln w="12700">
              <a:solidFill>
                <a:srgbClr val="D5D6DA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3" name="Rounded Rectangle"/>
            <p:cNvSpPr/>
            <p:nvPr/>
          </p:nvSpPr>
          <p:spPr>
            <a:xfrm>
              <a:off x="9048478" y="4547552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4" name="Placeholder text"/>
            <p:cNvSpPr txBox="1"/>
            <p:nvPr/>
          </p:nvSpPr>
          <p:spPr>
            <a:xfrm>
              <a:off x="9204247" y="4593194"/>
              <a:ext cx="2064341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05" name="Rounded Rectangle"/>
            <p:cNvSpPr/>
            <p:nvPr/>
          </p:nvSpPr>
          <p:spPr>
            <a:xfrm>
              <a:off x="9048478" y="5035232"/>
              <a:ext cx="2375878" cy="443513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3175">
              <a:miter lim="400000"/>
            </a:ln>
          </p:spPr>
          <p:txBody>
            <a:bodyPr lIns="0" tIns="0" rIns="0" bIns="0" anchor="ctr"/>
            <a:lstStyle/>
            <a:p>
              <a:pPr>
                <a:defRPr sz="2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6" name="Placeholder text"/>
            <p:cNvSpPr txBox="1"/>
            <p:nvPr/>
          </p:nvSpPr>
          <p:spPr>
            <a:xfrm>
              <a:off x="9362302" y="5080875"/>
              <a:ext cx="1748230" cy="300936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16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10" name="Tree diagram"/>
            <p:cNvSpPr txBox="1"/>
            <p:nvPr/>
          </p:nvSpPr>
          <p:spPr>
            <a:xfrm>
              <a:off x="4153940" y="2030915"/>
              <a:ext cx="4696920" cy="547158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>
              <a:lvl1pPr>
                <a:defRPr sz="32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Tree diagram</a:t>
              </a:r>
            </a:p>
          </p:txBody>
        </p:sp>
        <p:grpSp>
          <p:nvGrpSpPr>
            <p:cNvPr id="50" name="Group">
              <a:extLst>
                <a:ext uri="{FF2B5EF4-FFF2-40B4-BE49-F238E27FC236}">
                  <a16:creationId xmlns:a16="http://schemas.microsoft.com/office/drawing/2014/main" id="{A8D92E77-03FC-7B45-B876-6BF44AA032E3}"/>
                </a:ext>
              </a:extLst>
            </p:cNvPr>
            <p:cNvGrpSpPr/>
            <p:nvPr/>
          </p:nvGrpSpPr>
          <p:grpSpPr>
            <a:xfrm>
              <a:off x="9465091" y="876668"/>
              <a:ext cx="2589060" cy="486046"/>
              <a:chOff x="0" y="0"/>
              <a:chExt cx="2589058" cy="486043"/>
            </a:xfrm>
          </p:grpSpPr>
          <p:sp>
            <p:nvSpPr>
              <p:cNvPr id="51" name="Template by HiSlide.io">
                <a:extLst>
                  <a:ext uri="{FF2B5EF4-FFF2-40B4-BE49-F238E27FC236}">
                    <a16:creationId xmlns:a16="http://schemas.microsoft.com/office/drawing/2014/main" id="{0A47A9CB-AA94-7045-BB82-8C6EAA3769D9}"/>
                  </a:ext>
                </a:extLst>
              </p:cNvPr>
              <p:cNvSpPr/>
              <p:nvPr/>
            </p:nvSpPr>
            <p:spPr>
              <a:xfrm>
                <a:off x="205239" y="0"/>
                <a:ext cx="2383819" cy="3009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16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2" name="PowerPoint - Keynote - Google Slides">
                <a:extLst>
                  <a:ext uri="{FF2B5EF4-FFF2-40B4-BE49-F238E27FC236}">
                    <a16:creationId xmlns:a16="http://schemas.microsoft.com/office/drawing/2014/main" id="{CDBB7806-6F66-5F4A-8C9D-A9A789E23EC5}"/>
                  </a:ext>
                </a:extLst>
              </p:cNvPr>
              <p:cNvSpPr/>
              <p:nvPr/>
            </p:nvSpPr>
            <p:spPr>
              <a:xfrm>
                <a:off x="0" y="323607"/>
                <a:ext cx="2576090" cy="16243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/>
              <a:p>
                <a:pPr algn="r">
                  <a:defRPr sz="7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 dirty="0"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  <p:sp>
          <p:nvSpPr>
            <p:cNvPr id="53" name="Lorem Ipsum simply dummy text…">
              <a:extLst>
                <a:ext uri="{FF2B5EF4-FFF2-40B4-BE49-F238E27FC236}">
                  <a16:creationId xmlns:a16="http://schemas.microsoft.com/office/drawing/2014/main" id="{1DE2E2FF-147B-054D-81E4-B6A024E88B60}"/>
                </a:ext>
              </a:extLst>
            </p:cNvPr>
            <p:cNvSpPr txBox="1"/>
            <p:nvPr/>
          </p:nvSpPr>
          <p:spPr>
            <a:xfrm>
              <a:off x="8649045" y="7214210"/>
              <a:ext cx="3174745" cy="908282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marL="146304" indent="-146304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simply dummy text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been the standard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When an unknown a scrambled</a:t>
              </a:r>
            </a:p>
          </p:txBody>
        </p:sp>
        <p:sp>
          <p:nvSpPr>
            <p:cNvPr id="54" name="Lorem Ipsum simply dummy text…">
              <a:extLst>
                <a:ext uri="{FF2B5EF4-FFF2-40B4-BE49-F238E27FC236}">
                  <a16:creationId xmlns:a16="http://schemas.microsoft.com/office/drawing/2014/main" id="{72980381-3647-F04C-8C74-941B4B968269}"/>
                </a:ext>
              </a:extLst>
            </p:cNvPr>
            <p:cNvSpPr txBox="1"/>
            <p:nvPr/>
          </p:nvSpPr>
          <p:spPr>
            <a:xfrm>
              <a:off x="4915027" y="7214210"/>
              <a:ext cx="3174745" cy="908282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marL="146304" indent="-146304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simply dummy text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been the standard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When an unknown a scrambled</a:t>
              </a:r>
            </a:p>
          </p:txBody>
        </p:sp>
        <p:sp>
          <p:nvSpPr>
            <p:cNvPr id="55" name="Lorem Ipsum simply dummy text…">
              <a:extLst>
                <a:ext uri="{FF2B5EF4-FFF2-40B4-BE49-F238E27FC236}">
                  <a16:creationId xmlns:a16="http://schemas.microsoft.com/office/drawing/2014/main" id="{25719662-B4EA-4041-ABA4-2D84EAA0382B}"/>
                </a:ext>
              </a:extLst>
            </p:cNvPr>
            <p:cNvSpPr txBox="1"/>
            <p:nvPr/>
          </p:nvSpPr>
          <p:spPr>
            <a:xfrm>
              <a:off x="1295528" y="7214210"/>
              <a:ext cx="3174744" cy="908282"/>
            </a:xfrm>
            <a:prstGeom prst="rect">
              <a:avLst/>
            </a:prstGeom>
            <a:ln w="3175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27093" tIns="27093" rIns="27093" bIns="27093">
              <a:spAutoFit/>
            </a:bodyPr>
            <a:lstStyle/>
            <a:p>
              <a:pPr marL="146304" indent="-146304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simply dummy text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Lorem Ipsum been the standard </a:t>
              </a:r>
            </a:p>
            <a:p>
              <a:pPr marL="146304" indent="-146304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16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 dirty="0">
                  <a:solidFill>
                    <a:schemeClr val="tx2"/>
                  </a:solidFill>
                </a:rPr>
                <a:t>When an unknown a scrambled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</TotalTime>
  <Words>81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16</cp:revision>
  <dcterms:modified xsi:type="dcterms:W3CDTF">2020-07-27T08:40:17Z</dcterms:modified>
</cp:coreProperties>
</file>