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2" r:id="rId4"/>
    <p:sldMasterId id="2147483663" r:id="rId5"/>
  </p:sldMasterIdLst>
  <p:notesMasterIdLst>
    <p:notesMasterId r:id="rId6"/>
  </p:notesMasterIdLst>
  <p:sldIdLst>
    <p:sldId id="256" r:id="rId7"/>
  </p:sldIdLst>
  <p:sldSz cy="5143500" cx="9144000"/>
  <p:notesSz cx="6858000" cy="9144000"/>
  <p:embeddedFontLst>
    <p:embeddedFont>
      <p:font typeface="Barlow Medium"/>
      <p:regular r:id="rId8"/>
      <p:bold r:id="rId9"/>
      <p:italic r:id="rId10"/>
      <p:boldItalic r:id="rId11"/>
    </p:embeddedFont>
    <p:embeddedFont>
      <p:font typeface="Helvetica Neue"/>
      <p:regular r:id="rId12"/>
      <p:bold r:id="rId13"/>
      <p:italic r:id="rId14"/>
      <p:boldItalic r:id="rId15"/>
    </p:embeddedFont>
    <p:embeddedFont>
      <p:font typeface="Helvetica Neue Light"/>
      <p:regular r:id="rId16"/>
      <p:bold r:id="rId17"/>
      <p:italic r:id="rId18"/>
      <p:boldItalic r:id="rId19"/>
    </p:embeddedFont>
    <p:embeddedFont>
      <p:font typeface="Barlow"/>
      <p:bold r:id="rId20"/>
      <p:boldItalic r:id="rId2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Barlow-bold.fntdata"/><Relationship Id="rId11" Type="http://schemas.openxmlformats.org/officeDocument/2006/relationships/font" Target="fonts/BarlowMedium-boldItalic.fntdata"/><Relationship Id="rId10" Type="http://schemas.openxmlformats.org/officeDocument/2006/relationships/font" Target="fonts/BarlowMedium-italic.fntdata"/><Relationship Id="rId21" Type="http://schemas.openxmlformats.org/officeDocument/2006/relationships/font" Target="fonts/Barlow-boldItalic.fntdata"/><Relationship Id="rId13" Type="http://schemas.openxmlformats.org/officeDocument/2006/relationships/font" Target="fonts/HelveticaNeue-bold.fntdata"/><Relationship Id="rId12" Type="http://schemas.openxmlformats.org/officeDocument/2006/relationships/font" Target="fonts/HelveticaNeue-regular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BarlowMedium-bold.fntdata"/><Relationship Id="rId15" Type="http://schemas.openxmlformats.org/officeDocument/2006/relationships/font" Target="fonts/HelveticaNeue-boldItalic.fntdata"/><Relationship Id="rId14" Type="http://schemas.openxmlformats.org/officeDocument/2006/relationships/font" Target="fonts/HelveticaNeue-italic.fntdata"/><Relationship Id="rId17" Type="http://schemas.openxmlformats.org/officeDocument/2006/relationships/font" Target="fonts/HelveticaNeueLight-bold.fntdata"/><Relationship Id="rId16" Type="http://schemas.openxmlformats.org/officeDocument/2006/relationships/font" Target="fonts/HelveticaNeueLight-regular.fntdata"/><Relationship Id="rId5" Type="http://schemas.openxmlformats.org/officeDocument/2006/relationships/slideMaster" Target="slideMasters/slideMaster2.xml"/><Relationship Id="rId19" Type="http://schemas.openxmlformats.org/officeDocument/2006/relationships/font" Target="fonts/HelveticaNeueLight-boldItalic.fntdata"/><Relationship Id="rId6" Type="http://schemas.openxmlformats.org/officeDocument/2006/relationships/notesMaster" Target="notesMasters/notesMaster1.xml"/><Relationship Id="rId18" Type="http://schemas.openxmlformats.org/officeDocument/2006/relationships/font" Target="fonts/HelveticaNeueLight-italic.fntdata"/><Relationship Id="rId7" Type="http://schemas.openxmlformats.org/officeDocument/2006/relationships/slide" Target="slides/slide1.xml"/><Relationship Id="rId8" Type="http://schemas.openxmlformats.org/officeDocument/2006/relationships/font" Target="fonts/BarlowMedium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1c0764c6d14_2_1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" name="Google Shape;69;g1c0764c6d14_2_1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Пустой" type="tx">
  <p:cSld name="TITLE_AND_BODY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Заголовок и подзаголовок" type="title">
  <p:cSld name="TITLE"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5"/>
          <p:cNvSpPr txBox="1"/>
          <p:nvPr>
            <p:ph type="title"/>
          </p:nvPr>
        </p:nvSpPr>
        <p:spPr>
          <a:xfrm>
            <a:off x="666750" y="862013"/>
            <a:ext cx="7810500" cy="1743075"/>
          </a:xfrm>
          <a:prstGeom prst="rect">
            <a:avLst/>
          </a:prstGeom>
          <a:noFill/>
          <a:ln>
            <a:noFill/>
          </a:ln>
        </p:spPr>
        <p:txBody>
          <a:bodyPr anchorCtr="0" anchor="b" bIns="19050" lIns="19050" spcFirstLastPara="1" rIns="19050" wrap="square" tIns="190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9pPr>
          </a:lstStyle>
          <a:p/>
        </p:txBody>
      </p:sp>
      <p:sp>
        <p:nvSpPr>
          <p:cNvPr id="58" name="Google Shape;58;p15"/>
          <p:cNvSpPr txBox="1"/>
          <p:nvPr>
            <p:ph idx="1" type="body"/>
          </p:nvPr>
        </p:nvSpPr>
        <p:spPr>
          <a:xfrm>
            <a:off x="666750" y="2652713"/>
            <a:ext cx="7810500" cy="595313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rmAutofit/>
          </a:bodyPr>
          <a:lstStyle>
            <a:lvl1pPr indent="-2286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1pPr>
            <a:lvl2pPr indent="-228600" lvl="1" marL="9144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2pPr>
            <a:lvl3pPr indent="-228600" lvl="2" marL="1371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3pPr>
            <a:lvl4pPr indent="-228600" lvl="3" marL="1828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4pPr>
            <a:lvl5pPr indent="-228600" lvl="4" marL="22860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5pPr>
            <a:lvl6pPr indent="-279400" lvl="5" marL="2743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indent="-279400" lvl="6" marL="3200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indent="-279400" lvl="7" marL="3657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indent="-279400" lvl="8" marL="4114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59" name="Google Shape;59;p15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with img">
  <p:cSld name="with img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6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62" name="Google Shape;62;p16"/>
          <p:cNvSpPr/>
          <p:nvPr>
            <p:ph idx="2" type="pic"/>
          </p:nvPr>
        </p:nvSpPr>
        <p:spPr>
          <a:xfrm>
            <a:off x="372197" y="1816793"/>
            <a:ext cx="1510308" cy="151030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</p:sp>
      <p:sp>
        <p:nvSpPr>
          <p:cNvPr id="63" name="Google Shape;63;p16"/>
          <p:cNvSpPr/>
          <p:nvPr>
            <p:ph idx="3" type="pic"/>
          </p:nvPr>
        </p:nvSpPr>
        <p:spPr>
          <a:xfrm>
            <a:off x="2103112" y="1816793"/>
            <a:ext cx="1510308" cy="151030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</p:sp>
      <p:sp>
        <p:nvSpPr>
          <p:cNvPr id="64" name="Google Shape;64;p16"/>
          <p:cNvSpPr/>
          <p:nvPr>
            <p:ph idx="4" type="pic"/>
          </p:nvPr>
        </p:nvSpPr>
        <p:spPr>
          <a:xfrm>
            <a:off x="3834027" y="1816793"/>
            <a:ext cx="1510308" cy="151030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</p:sp>
      <p:sp>
        <p:nvSpPr>
          <p:cNvPr id="65" name="Google Shape;65;p16"/>
          <p:cNvSpPr/>
          <p:nvPr>
            <p:ph idx="5" type="pic"/>
          </p:nvPr>
        </p:nvSpPr>
        <p:spPr>
          <a:xfrm>
            <a:off x="5564943" y="1816793"/>
            <a:ext cx="1510308" cy="151030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</p:sp>
      <p:sp>
        <p:nvSpPr>
          <p:cNvPr id="66" name="Google Shape;66;p16"/>
          <p:cNvSpPr/>
          <p:nvPr>
            <p:ph idx="6" type="pic"/>
          </p:nvPr>
        </p:nvSpPr>
        <p:spPr>
          <a:xfrm>
            <a:off x="7295858" y="1816793"/>
            <a:ext cx="1510308" cy="1510308"/>
          </a:xfrm>
          <a:prstGeom prst="rect">
            <a:avLst/>
          </a:prstGeom>
          <a:solidFill>
            <a:schemeClr val="accent6"/>
          </a:solidFill>
          <a:ln>
            <a:noFill/>
          </a:ln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33413" y="1181100"/>
            <a:ext cx="7877175" cy="3486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indent="-374650" lvl="0" marL="457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74650" lvl="1" marL="914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74650" lvl="2" marL="1371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74650" lvl="3" marL="1828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74650" lvl="4" marL="22860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74650" lvl="5" marL="2743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374650" lvl="6" marL="3200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374650" lvl="7" marL="3657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374650" lvl="8" marL="4114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hyperlink" Target="http://hislide.io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Google Shape;71;p17"/>
          <p:cNvGrpSpPr/>
          <p:nvPr/>
        </p:nvGrpSpPr>
        <p:grpSpPr>
          <a:xfrm>
            <a:off x="655632" y="384225"/>
            <a:ext cx="8052082" cy="4146785"/>
            <a:chOff x="1748353" y="1024600"/>
            <a:chExt cx="21472218" cy="11058094"/>
          </a:xfrm>
        </p:grpSpPr>
        <p:cxnSp>
          <p:nvCxnSpPr>
            <p:cNvPr id="72" name="Google Shape;72;p17"/>
            <p:cNvCxnSpPr/>
            <p:nvPr/>
          </p:nvCxnSpPr>
          <p:spPr>
            <a:xfrm flipH="1" rot="10800000">
              <a:off x="14422569" y="6658239"/>
              <a:ext cx="2535900" cy="449726"/>
            </a:xfrm>
            <a:prstGeom prst="straightConnector1">
              <a:avLst/>
            </a:prstGeom>
            <a:noFill/>
            <a:ln cap="flat" cmpd="sng" w="25400">
              <a:solidFill>
                <a:srgbClr val="D5D6D9"/>
              </a:solidFill>
              <a:prstDash val="solid"/>
              <a:miter lim="400000"/>
              <a:headEnd len="sm" w="sm" type="none"/>
              <a:tailEnd len="med" w="med" type="triangle"/>
            </a:ln>
          </p:spPr>
        </p:cxnSp>
        <p:cxnSp>
          <p:nvCxnSpPr>
            <p:cNvPr id="73" name="Google Shape;73;p17"/>
            <p:cNvCxnSpPr/>
            <p:nvPr/>
          </p:nvCxnSpPr>
          <p:spPr>
            <a:xfrm>
              <a:off x="14417146" y="7113124"/>
              <a:ext cx="2540431" cy="456308"/>
            </a:xfrm>
            <a:prstGeom prst="straightConnector1">
              <a:avLst/>
            </a:prstGeom>
            <a:noFill/>
            <a:ln cap="flat" cmpd="sng" w="25400">
              <a:solidFill>
                <a:srgbClr val="D5D6D9"/>
              </a:solidFill>
              <a:prstDash val="solid"/>
              <a:miter lim="400000"/>
              <a:headEnd len="sm" w="sm" type="none"/>
              <a:tailEnd len="med" w="med" type="triangle"/>
            </a:ln>
          </p:spPr>
        </p:cxnSp>
        <p:grpSp>
          <p:nvGrpSpPr>
            <p:cNvPr id="74" name="Google Shape;74;p17"/>
            <p:cNvGrpSpPr/>
            <p:nvPr/>
          </p:nvGrpSpPr>
          <p:grpSpPr>
            <a:xfrm>
              <a:off x="7411044" y="5655230"/>
              <a:ext cx="2565998" cy="2936877"/>
              <a:chOff x="-1" y="0"/>
              <a:chExt cx="2565996" cy="2936875"/>
            </a:xfrm>
          </p:grpSpPr>
          <p:cxnSp>
            <p:nvCxnSpPr>
              <p:cNvPr id="75" name="Google Shape;75;p17"/>
              <p:cNvCxnSpPr/>
              <p:nvPr/>
            </p:nvCxnSpPr>
            <p:spPr>
              <a:xfrm flipH="1" rot="10800000">
                <a:off x="-1" y="0"/>
                <a:ext cx="2555771" cy="1462194"/>
              </a:xfrm>
              <a:prstGeom prst="straightConnector1">
                <a:avLst/>
              </a:prstGeom>
              <a:noFill/>
              <a:ln cap="flat" cmpd="sng" w="25400">
                <a:solidFill>
                  <a:srgbClr val="D6D6DA"/>
                </a:solidFill>
                <a:prstDash val="solid"/>
                <a:miter lim="400000"/>
                <a:headEnd len="sm" w="sm" type="none"/>
                <a:tailEnd len="med" w="med" type="triangle"/>
              </a:ln>
            </p:spPr>
          </p:cxnSp>
          <p:cxnSp>
            <p:nvCxnSpPr>
              <p:cNvPr id="76" name="Google Shape;76;p17"/>
              <p:cNvCxnSpPr/>
              <p:nvPr/>
            </p:nvCxnSpPr>
            <p:spPr>
              <a:xfrm>
                <a:off x="8413" y="1461610"/>
                <a:ext cx="2557582" cy="1475265"/>
              </a:xfrm>
              <a:prstGeom prst="straightConnector1">
                <a:avLst/>
              </a:prstGeom>
              <a:noFill/>
              <a:ln cap="flat" cmpd="sng" w="25400">
                <a:solidFill>
                  <a:srgbClr val="D6D6DA"/>
                </a:solidFill>
                <a:prstDash val="solid"/>
                <a:miter lim="400000"/>
                <a:headEnd len="sm" w="sm" type="none"/>
                <a:tailEnd len="med" w="med" type="triangle"/>
              </a:ln>
            </p:spPr>
          </p:cxnSp>
        </p:grpSp>
        <p:grpSp>
          <p:nvGrpSpPr>
            <p:cNvPr id="77" name="Google Shape;77;p17"/>
            <p:cNvGrpSpPr/>
            <p:nvPr/>
          </p:nvGrpSpPr>
          <p:grpSpPr>
            <a:xfrm>
              <a:off x="14407793" y="8589168"/>
              <a:ext cx="2565640" cy="909639"/>
              <a:chOff x="0" y="0"/>
              <a:chExt cx="2565639" cy="909638"/>
            </a:xfrm>
          </p:grpSpPr>
          <p:cxnSp>
            <p:nvCxnSpPr>
              <p:cNvPr id="78" name="Google Shape;78;p17"/>
              <p:cNvCxnSpPr/>
              <p:nvPr/>
            </p:nvCxnSpPr>
            <p:spPr>
              <a:xfrm>
                <a:off x="0" y="2063"/>
                <a:ext cx="2565639" cy="907575"/>
              </a:xfrm>
              <a:prstGeom prst="straightConnector1">
                <a:avLst/>
              </a:prstGeom>
              <a:noFill/>
              <a:ln cap="flat" cmpd="sng" w="25400">
                <a:solidFill>
                  <a:srgbClr val="D5D6DA"/>
                </a:solidFill>
                <a:prstDash val="solid"/>
                <a:miter lim="400000"/>
                <a:headEnd len="sm" w="sm" type="none"/>
                <a:tailEnd len="med" w="med" type="triangle"/>
              </a:ln>
            </p:spPr>
          </p:cxnSp>
          <p:cxnSp>
            <p:nvCxnSpPr>
              <p:cNvPr id="79" name="Google Shape;79;p17"/>
              <p:cNvCxnSpPr/>
              <p:nvPr/>
            </p:nvCxnSpPr>
            <p:spPr>
              <a:xfrm>
                <a:off x="20358" y="0"/>
                <a:ext cx="2543169" cy="0"/>
              </a:xfrm>
              <a:prstGeom prst="straightConnector1">
                <a:avLst/>
              </a:prstGeom>
              <a:noFill/>
              <a:ln cap="flat" cmpd="sng" w="25400">
                <a:solidFill>
                  <a:srgbClr val="D5D6DA"/>
                </a:solidFill>
                <a:prstDash val="solid"/>
                <a:miter lim="400000"/>
                <a:headEnd len="sm" w="sm" type="none"/>
                <a:tailEnd len="med" w="med" type="triangle"/>
              </a:ln>
            </p:spPr>
          </p:cxnSp>
        </p:grpSp>
        <p:grpSp>
          <p:nvGrpSpPr>
            <p:cNvPr id="80" name="Google Shape;80;p17"/>
            <p:cNvGrpSpPr/>
            <p:nvPr/>
          </p:nvGrpSpPr>
          <p:grpSpPr>
            <a:xfrm>
              <a:off x="14396454" y="4736126"/>
              <a:ext cx="2566275" cy="913489"/>
              <a:chOff x="0" y="0"/>
              <a:chExt cx="2566274" cy="913487"/>
            </a:xfrm>
          </p:grpSpPr>
          <p:cxnSp>
            <p:nvCxnSpPr>
              <p:cNvPr id="81" name="Google Shape;81;p17"/>
              <p:cNvCxnSpPr/>
              <p:nvPr/>
            </p:nvCxnSpPr>
            <p:spPr>
              <a:xfrm flipH="1" rot="10800000">
                <a:off x="0" y="0"/>
                <a:ext cx="2566274" cy="912257"/>
              </a:xfrm>
              <a:prstGeom prst="straightConnector1">
                <a:avLst/>
              </a:prstGeom>
              <a:noFill/>
              <a:ln cap="flat" cmpd="sng" w="25400">
                <a:solidFill>
                  <a:srgbClr val="D5D6DA"/>
                </a:solidFill>
                <a:prstDash val="solid"/>
                <a:miter lim="400000"/>
                <a:headEnd len="sm" w="sm" type="none"/>
                <a:tailEnd len="med" w="med" type="triangle"/>
              </a:ln>
            </p:spPr>
          </p:cxnSp>
          <p:cxnSp>
            <p:nvCxnSpPr>
              <p:cNvPr id="82" name="Google Shape;82;p17"/>
              <p:cNvCxnSpPr/>
              <p:nvPr/>
            </p:nvCxnSpPr>
            <p:spPr>
              <a:xfrm>
                <a:off x="15913" y="913486"/>
                <a:ext cx="2543169" cy="1"/>
              </a:xfrm>
              <a:prstGeom prst="straightConnector1">
                <a:avLst/>
              </a:prstGeom>
              <a:noFill/>
              <a:ln cap="flat" cmpd="sng" w="25400">
                <a:solidFill>
                  <a:srgbClr val="D5D6DA"/>
                </a:solidFill>
                <a:prstDash val="solid"/>
                <a:miter lim="400000"/>
                <a:headEnd len="sm" w="sm" type="none"/>
                <a:tailEnd len="med" w="med" type="triangle"/>
              </a:ln>
            </p:spPr>
          </p:cxnSp>
        </p:grpSp>
        <p:sp>
          <p:nvSpPr>
            <p:cNvPr id="83" name="Google Shape;83;p17"/>
            <p:cNvSpPr txBox="1"/>
            <p:nvPr/>
          </p:nvSpPr>
          <p:spPr>
            <a:xfrm>
              <a:off x="1748353" y="3464718"/>
              <a:ext cx="6884730" cy="4826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Barlow Medium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Placeholder</a:t>
              </a:r>
              <a:endParaRPr sz="500"/>
            </a:p>
          </p:txBody>
        </p:sp>
        <p:sp>
          <p:nvSpPr>
            <p:cNvPr id="84" name="Google Shape;84;p17"/>
            <p:cNvSpPr txBox="1"/>
            <p:nvPr/>
          </p:nvSpPr>
          <p:spPr>
            <a:xfrm>
              <a:off x="8749635" y="3464718"/>
              <a:ext cx="6884731" cy="4826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Barlow Medium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Placeholder</a:t>
              </a:r>
              <a:endParaRPr sz="500"/>
            </a:p>
          </p:txBody>
        </p:sp>
        <p:sp>
          <p:nvSpPr>
            <p:cNvPr id="85" name="Google Shape;85;p17"/>
            <p:cNvSpPr txBox="1"/>
            <p:nvPr/>
          </p:nvSpPr>
          <p:spPr>
            <a:xfrm>
              <a:off x="15750917" y="3464718"/>
              <a:ext cx="6884731" cy="4826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Barlow Medium"/>
                <a:buNone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Placeholder</a:t>
              </a:r>
              <a:endParaRPr sz="500"/>
            </a:p>
          </p:txBody>
        </p:sp>
        <p:sp>
          <p:nvSpPr>
            <p:cNvPr id="86" name="Google Shape;86;p17"/>
            <p:cNvSpPr/>
            <p:nvPr/>
          </p:nvSpPr>
          <p:spPr>
            <a:xfrm>
              <a:off x="2963333" y="6697860"/>
              <a:ext cx="4454771" cy="831587"/>
            </a:xfrm>
            <a:prstGeom prst="roundRect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87" name="Google Shape;87;p17"/>
            <p:cNvSpPr txBox="1"/>
            <p:nvPr/>
          </p:nvSpPr>
          <p:spPr>
            <a:xfrm>
              <a:off x="3810714" y="6835395"/>
              <a:ext cx="2760009" cy="4826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900"/>
                <a:buFont typeface="Barlow Medium"/>
                <a:buNone/>
              </a:pPr>
              <a:r>
                <a:rPr b="0" i="0" lang="en-GB" sz="900" u="none" cap="none" strike="noStrike">
                  <a:solidFill>
                    <a:schemeClr val="lt1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Placeholder text</a:t>
              </a:r>
              <a:endParaRPr sz="500"/>
            </a:p>
          </p:txBody>
        </p:sp>
        <p:cxnSp>
          <p:nvCxnSpPr>
            <p:cNvPr id="88" name="Google Shape;88;p17"/>
            <p:cNvCxnSpPr/>
            <p:nvPr/>
          </p:nvCxnSpPr>
          <p:spPr>
            <a:xfrm rot="10800000">
              <a:off x="8692369" y="3931308"/>
              <a:ext cx="0" cy="6364692"/>
            </a:xfrm>
            <a:prstGeom prst="straightConnector1">
              <a:avLst/>
            </a:prstGeom>
            <a:noFill/>
            <a:ln cap="flat" cmpd="sng" w="9525">
              <a:solidFill>
                <a:srgbClr val="D6D7DA"/>
              </a:solidFill>
              <a:prstDash val="dash"/>
              <a:miter lim="400000"/>
              <a:headEnd len="sm" w="sm" type="none"/>
              <a:tailEnd len="sm" w="sm" type="none"/>
            </a:ln>
          </p:spPr>
        </p:cxnSp>
        <p:cxnSp>
          <p:nvCxnSpPr>
            <p:cNvPr id="89" name="Google Shape;89;p17"/>
            <p:cNvCxnSpPr/>
            <p:nvPr/>
          </p:nvCxnSpPr>
          <p:spPr>
            <a:xfrm rot="10800000">
              <a:off x="15677368" y="3931308"/>
              <a:ext cx="0" cy="6364692"/>
            </a:xfrm>
            <a:prstGeom prst="straightConnector1">
              <a:avLst/>
            </a:prstGeom>
            <a:noFill/>
            <a:ln cap="flat" cmpd="sng" w="9525">
              <a:solidFill>
                <a:srgbClr val="D6D7DA"/>
              </a:solidFill>
              <a:prstDash val="dash"/>
              <a:miter lim="400000"/>
              <a:headEnd len="sm" w="sm" type="none"/>
              <a:tailEnd len="sm" w="sm" type="none"/>
            </a:ln>
          </p:spPr>
        </p:cxnSp>
        <p:sp>
          <p:nvSpPr>
            <p:cNvPr id="90" name="Google Shape;90;p17"/>
            <p:cNvSpPr/>
            <p:nvPr/>
          </p:nvSpPr>
          <p:spPr>
            <a:xfrm>
              <a:off x="9964615" y="5227240"/>
              <a:ext cx="4454771" cy="831587"/>
            </a:xfrm>
            <a:prstGeom prst="roundRect">
              <a:avLst>
                <a:gd fmla="val 50000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1" name="Google Shape;91;p17"/>
            <p:cNvSpPr txBox="1"/>
            <p:nvPr/>
          </p:nvSpPr>
          <p:spPr>
            <a:xfrm>
              <a:off x="10811995" y="5364775"/>
              <a:ext cx="2760010" cy="4826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900"/>
                <a:buFont typeface="Barlow Medium"/>
                <a:buNone/>
              </a:pPr>
              <a:r>
                <a:rPr b="0" i="0" lang="en-GB" sz="900" u="none" cap="none" strike="noStrike">
                  <a:solidFill>
                    <a:schemeClr val="lt1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Placeholder text</a:t>
              </a:r>
              <a:endParaRPr sz="500"/>
            </a:p>
          </p:txBody>
        </p:sp>
        <p:sp>
          <p:nvSpPr>
            <p:cNvPr id="92" name="Google Shape;92;p17"/>
            <p:cNvSpPr/>
            <p:nvPr/>
          </p:nvSpPr>
          <p:spPr>
            <a:xfrm>
              <a:off x="9964615" y="8165174"/>
              <a:ext cx="4454771" cy="831587"/>
            </a:xfrm>
            <a:prstGeom prst="roundRect">
              <a:avLst>
                <a:gd fmla="val 50000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3" name="Google Shape;93;p17"/>
            <p:cNvSpPr txBox="1"/>
            <p:nvPr/>
          </p:nvSpPr>
          <p:spPr>
            <a:xfrm>
              <a:off x="10811995" y="8302709"/>
              <a:ext cx="2760010" cy="4826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900"/>
                <a:buFont typeface="Barlow Medium"/>
                <a:buNone/>
              </a:pPr>
              <a:r>
                <a:rPr b="0" i="0" lang="en-GB" sz="900" u="none" cap="none" strike="noStrike">
                  <a:solidFill>
                    <a:schemeClr val="lt1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Placeholder text</a:t>
              </a:r>
              <a:endParaRPr sz="500"/>
            </a:p>
          </p:txBody>
        </p:sp>
        <p:sp>
          <p:nvSpPr>
            <p:cNvPr id="94" name="Google Shape;94;p17"/>
            <p:cNvSpPr/>
            <p:nvPr/>
          </p:nvSpPr>
          <p:spPr>
            <a:xfrm>
              <a:off x="16965897" y="4312840"/>
              <a:ext cx="4454770" cy="831586"/>
            </a:xfrm>
            <a:prstGeom prst="roundRect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5" name="Google Shape;95;p17"/>
            <p:cNvSpPr txBox="1"/>
            <p:nvPr/>
          </p:nvSpPr>
          <p:spPr>
            <a:xfrm>
              <a:off x="17813278" y="4450376"/>
              <a:ext cx="2760008" cy="4826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900"/>
                <a:buFont typeface="Barlow Medium"/>
                <a:buNone/>
              </a:pPr>
              <a:r>
                <a:rPr b="0" i="0" lang="en-GB" sz="900" u="none" cap="none" strike="noStrike">
                  <a:solidFill>
                    <a:schemeClr val="lt1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Placeholder text</a:t>
              </a:r>
              <a:endParaRPr sz="500"/>
            </a:p>
          </p:txBody>
        </p:sp>
        <p:sp>
          <p:nvSpPr>
            <p:cNvPr id="96" name="Google Shape;96;p17"/>
            <p:cNvSpPr/>
            <p:nvPr/>
          </p:nvSpPr>
          <p:spPr>
            <a:xfrm>
              <a:off x="16965897" y="5227240"/>
              <a:ext cx="4454770" cy="831586"/>
            </a:xfrm>
            <a:prstGeom prst="roundRect">
              <a:avLst>
                <a:gd fmla="val 50000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7" name="Google Shape;97;p17"/>
            <p:cNvSpPr txBox="1"/>
            <p:nvPr/>
          </p:nvSpPr>
          <p:spPr>
            <a:xfrm>
              <a:off x="17813278" y="5364776"/>
              <a:ext cx="2760008" cy="4826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900"/>
                <a:buFont typeface="Barlow Medium"/>
                <a:buNone/>
              </a:pPr>
              <a:r>
                <a:rPr b="0" i="0" lang="en-GB" sz="900" u="none" cap="none" strike="noStrike">
                  <a:solidFill>
                    <a:schemeClr val="lt1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Placeholder text</a:t>
              </a:r>
              <a:endParaRPr sz="500"/>
            </a:p>
          </p:txBody>
        </p:sp>
        <p:sp>
          <p:nvSpPr>
            <p:cNvPr id="98" name="Google Shape;98;p17"/>
            <p:cNvSpPr/>
            <p:nvPr/>
          </p:nvSpPr>
          <p:spPr>
            <a:xfrm>
              <a:off x="16965897" y="8165174"/>
              <a:ext cx="4454770" cy="831586"/>
            </a:xfrm>
            <a:prstGeom prst="roundRect">
              <a:avLst>
                <a:gd fmla="val 50000" name="adj"/>
              </a:avLst>
            </a:prstGeom>
            <a:solidFill>
              <a:schemeClr val="accen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9" name="Google Shape;99;p17"/>
            <p:cNvSpPr txBox="1"/>
            <p:nvPr/>
          </p:nvSpPr>
          <p:spPr>
            <a:xfrm>
              <a:off x="17813278" y="8302710"/>
              <a:ext cx="2760008" cy="4826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900"/>
                <a:buFont typeface="Barlow Medium"/>
                <a:buNone/>
              </a:pPr>
              <a:r>
                <a:rPr b="0" i="0" lang="en-GB" sz="900" u="none" cap="none" strike="noStrike">
                  <a:solidFill>
                    <a:schemeClr val="lt1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Placeholder text</a:t>
              </a:r>
              <a:endParaRPr sz="500"/>
            </a:p>
          </p:txBody>
        </p:sp>
        <p:sp>
          <p:nvSpPr>
            <p:cNvPr id="100" name="Google Shape;100;p17"/>
            <p:cNvSpPr/>
            <p:nvPr/>
          </p:nvSpPr>
          <p:spPr>
            <a:xfrm>
              <a:off x="16965897" y="9079574"/>
              <a:ext cx="4454770" cy="831586"/>
            </a:xfrm>
            <a:prstGeom prst="roundRect">
              <a:avLst>
                <a:gd fmla="val 50000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1" name="Google Shape;101;p17"/>
            <p:cNvSpPr txBox="1"/>
            <p:nvPr/>
          </p:nvSpPr>
          <p:spPr>
            <a:xfrm>
              <a:off x="17813278" y="9217110"/>
              <a:ext cx="2760008" cy="4826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900"/>
                <a:buFont typeface="Barlow Medium"/>
                <a:buNone/>
              </a:pPr>
              <a:r>
                <a:rPr b="0" i="0" lang="en-GB" sz="900" u="none" cap="none" strike="noStrike">
                  <a:solidFill>
                    <a:schemeClr val="lt1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Placeholder text</a:t>
              </a:r>
              <a:endParaRPr sz="500"/>
            </a:p>
          </p:txBody>
        </p:sp>
        <p:sp>
          <p:nvSpPr>
            <p:cNvPr id="102" name="Google Shape;102;p17"/>
            <p:cNvSpPr txBox="1"/>
            <p:nvPr/>
          </p:nvSpPr>
          <p:spPr>
            <a:xfrm>
              <a:off x="10336960" y="1901210"/>
              <a:ext cx="3710080" cy="810478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700"/>
                <a:buFont typeface="Barlow"/>
                <a:buNone/>
              </a:pPr>
              <a:r>
                <a:rPr b="1" i="0" lang="en-GB" sz="1700" u="none" cap="none" strike="noStrike">
                  <a:solidFill>
                    <a:schemeClr val="dk1"/>
                  </a:solidFill>
                  <a:latin typeface="Barlow"/>
                  <a:ea typeface="Barlow"/>
                  <a:cs typeface="Barlow"/>
                  <a:sym typeface="Barlow"/>
                </a:rPr>
                <a:t>Tree diagram</a:t>
              </a:r>
              <a:endParaRPr sz="500"/>
            </a:p>
          </p:txBody>
        </p:sp>
        <p:sp>
          <p:nvSpPr>
            <p:cNvPr id="103" name="Google Shape;103;p17"/>
            <p:cNvSpPr txBox="1"/>
            <p:nvPr/>
          </p:nvSpPr>
          <p:spPr>
            <a:xfrm>
              <a:off x="9146091" y="10646403"/>
              <a:ext cx="6396618" cy="143629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-82550" lvl="0" marL="88900" marR="0" rt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Barlow Medium"/>
                <a:buChar char="•"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Lorem Ipsum simply dummy text printing </a:t>
              </a:r>
              <a:endParaRPr sz="500"/>
            </a:p>
            <a:p>
              <a:pPr indent="-82550" lvl="0" marL="88900" marR="0" rt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Barlow Medium"/>
                <a:buChar char="•"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Lorem Ipsum been the standard dummy </a:t>
              </a:r>
              <a:endParaRPr sz="500"/>
            </a:p>
            <a:p>
              <a:pPr indent="-82550" lvl="0" marL="88900" marR="0" rt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Barlow Medium"/>
                <a:buChar char="•"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When an unknown printer a scrambled</a:t>
              </a:r>
              <a:endParaRPr sz="500"/>
            </a:p>
          </p:txBody>
        </p:sp>
        <p:sp>
          <p:nvSpPr>
            <p:cNvPr id="104" name="Google Shape;104;p17"/>
            <p:cNvSpPr txBox="1"/>
            <p:nvPr/>
          </p:nvSpPr>
          <p:spPr>
            <a:xfrm>
              <a:off x="2237291" y="10646403"/>
              <a:ext cx="6396618" cy="143629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-82550" lvl="0" marL="88900" marR="0" rt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Barlow Medium"/>
                <a:buChar char="•"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Lorem Ipsum simply dummy text printing </a:t>
              </a:r>
              <a:endParaRPr sz="500"/>
            </a:p>
            <a:p>
              <a:pPr indent="-82550" lvl="0" marL="88900" marR="0" rt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Barlow Medium"/>
                <a:buChar char="•"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Lorem Ipsum been the standard dummy </a:t>
              </a:r>
              <a:endParaRPr sz="500"/>
            </a:p>
            <a:p>
              <a:pPr indent="-82550" lvl="0" marL="88900" marR="0" rt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Barlow Medium"/>
                <a:buChar char="•"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When an unknown printer a scrambled</a:t>
              </a:r>
              <a:endParaRPr sz="500"/>
            </a:p>
          </p:txBody>
        </p:sp>
        <p:sp>
          <p:nvSpPr>
            <p:cNvPr id="105" name="Google Shape;105;p17"/>
            <p:cNvSpPr txBox="1"/>
            <p:nvPr/>
          </p:nvSpPr>
          <p:spPr>
            <a:xfrm>
              <a:off x="16054891" y="10646403"/>
              <a:ext cx="6396618" cy="143629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-82550" lvl="0" marL="88900" marR="0" rt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Barlow Medium"/>
                <a:buChar char="•"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Lorem Ipsum simply dummy text printing </a:t>
              </a:r>
              <a:endParaRPr sz="500"/>
            </a:p>
            <a:p>
              <a:pPr indent="-82550" lvl="0" marL="88900" marR="0" rt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Barlow Medium"/>
                <a:buChar char="•"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Lorem Ipsum been the standard dummy </a:t>
              </a:r>
              <a:endParaRPr sz="500"/>
            </a:p>
            <a:p>
              <a:pPr indent="-82550" lvl="0" marL="88900" marR="0" rtl="0" algn="l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2"/>
                </a:buClr>
                <a:buSzPts val="900"/>
                <a:buFont typeface="Barlow Medium"/>
                <a:buChar char="•"/>
              </a:pPr>
              <a:r>
                <a:rPr b="0" i="0" lang="en-GB" sz="900" u="none" cap="none" strike="noStrike">
                  <a:solidFill>
                    <a:schemeClr val="dk2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When an unknown printer a scrambled</a:t>
              </a:r>
              <a:endParaRPr sz="500"/>
            </a:p>
          </p:txBody>
        </p:sp>
        <p:sp>
          <p:nvSpPr>
            <p:cNvPr id="106" name="Google Shape;106;p17"/>
            <p:cNvSpPr/>
            <p:nvPr/>
          </p:nvSpPr>
          <p:spPr>
            <a:xfrm>
              <a:off x="9964615" y="6696207"/>
              <a:ext cx="4454771" cy="831587"/>
            </a:xfrm>
            <a:prstGeom prst="roundRect">
              <a:avLst>
                <a:gd fmla="val 50000" name="adj"/>
              </a:avLst>
            </a:prstGeom>
            <a:solidFill>
              <a:schemeClr val="accent2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7" name="Google Shape;107;p17"/>
            <p:cNvSpPr txBox="1"/>
            <p:nvPr/>
          </p:nvSpPr>
          <p:spPr>
            <a:xfrm>
              <a:off x="10811995" y="6833742"/>
              <a:ext cx="2760010" cy="48260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900"/>
                <a:buFont typeface="Barlow Medium"/>
                <a:buNone/>
              </a:pPr>
              <a:r>
                <a:rPr b="0" i="0" lang="en-GB" sz="900" u="none" cap="none" strike="noStrike">
                  <a:solidFill>
                    <a:schemeClr val="lt1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Placeholder text</a:t>
              </a:r>
              <a:endParaRPr sz="500"/>
            </a:p>
          </p:txBody>
        </p:sp>
        <p:cxnSp>
          <p:nvCxnSpPr>
            <p:cNvPr id="108" name="Google Shape;108;p17"/>
            <p:cNvCxnSpPr/>
            <p:nvPr/>
          </p:nvCxnSpPr>
          <p:spPr>
            <a:xfrm flipH="1" rot="10800000">
              <a:off x="7427248" y="7122549"/>
              <a:ext cx="2530060" cy="1"/>
            </a:xfrm>
            <a:prstGeom prst="straightConnector1">
              <a:avLst/>
            </a:prstGeom>
            <a:noFill/>
            <a:ln cap="flat" cmpd="sng" w="25400">
              <a:solidFill>
                <a:srgbClr val="D5D6DA"/>
              </a:solidFill>
              <a:prstDash val="solid"/>
              <a:miter lim="400000"/>
              <a:headEnd len="sm" w="sm" type="none"/>
              <a:tailEnd len="med" w="med" type="triangle"/>
            </a:ln>
          </p:spPr>
        </p:cxnSp>
        <p:sp>
          <p:nvSpPr>
            <p:cNvPr id="109" name="Google Shape;109;p17"/>
            <p:cNvSpPr/>
            <p:nvPr/>
          </p:nvSpPr>
          <p:spPr>
            <a:xfrm>
              <a:off x="16965897" y="6240660"/>
              <a:ext cx="4454770" cy="831586"/>
            </a:xfrm>
            <a:prstGeom prst="roundRect">
              <a:avLst>
                <a:gd fmla="val 50000" name="adj"/>
              </a:avLst>
            </a:prstGeom>
            <a:solidFill>
              <a:schemeClr val="accent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0" name="Google Shape;110;p17"/>
            <p:cNvSpPr txBox="1"/>
            <p:nvPr/>
          </p:nvSpPr>
          <p:spPr>
            <a:xfrm>
              <a:off x="17813278" y="6378196"/>
              <a:ext cx="2760008" cy="4826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900"/>
                <a:buFont typeface="Barlow Medium"/>
                <a:buNone/>
              </a:pPr>
              <a:r>
                <a:rPr b="0" i="0" lang="en-GB" sz="900" u="none" cap="none" strike="noStrike">
                  <a:solidFill>
                    <a:schemeClr val="lt1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Placeholder text</a:t>
              </a:r>
              <a:endParaRPr sz="500"/>
            </a:p>
          </p:txBody>
        </p:sp>
        <p:sp>
          <p:nvSpPr>
            <p:cNvPr id="111" name="Google Shape;111;p17"/>
            <p:cNvSpPr/>
            <p:nvPr/>
          </p:nvSpPr>
          <p:spPr>
            <a:xfrm>
              <a:off x="16965897" y="7155060"/>
              <a:ext cx="4454770" cy="831586"/>
            </a:xfrm>
            <a:prstGeom prst="roundRect">
              <a:avLst>
                <a:gd fmla="val 50000" name="adj"/>
              </a:avLst>
            </a:prstGeom>
            <a:solidFill>
              <a:schemeClr val="accent4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2" name="Google Shape;112;p17"/>
            <p:cNvSpPr txBox="1"/>
            <p:nvPr/>
          </p:nvSpPr>
          <p:spPr>
            <a:xfrm>
              <a:off x="17813278" y="7292596"/>
              <a:ext cx="2760008" cy="4826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lt1"/>
                </a:buClr>
                <a:buSzPts val="900"/>
                <a:buFont typeface="Barlow Medium"/>
                <a:buNone/>
              </a:pPr>
              <a:r>
                <a:rPr b="0" i="0" lang="en-GB" sz="900" u="none" cap="none" strike="noStrike">
                  <a:solidFill>
                    <a:schemeClr val="lt1"/>
                  </a:solidFill>
                  <a:latin typeface="Barlow Medium"/>
                  <a:ea typeface="Barlow Medium"/>
                  <a:cs typeface="Barlow Medium"/>
                  <a:sym typeface="Barlow Medium"/>
                </a:rPr>
                <a:t>Placeholder text</a:t>
              </a:r>
              <a:endParaRPr sz="500"/>
            </a:p>
          </p:txBody>
        </p:sp>
        <p:grpSp>
          <p:nvGrpSpPr>
            <p:cNvPr id="113" name="Google Shape;113;p17"/>
            <p:cNvGrpSpPr/>
            <p:nvPr/>
          </p:nvGrpSpPr>
          <p:grpSpPr>
            <a:xfrm>
              <a:off x="19385669" y="1024600"/>
              <a:ext cx="3834901" cy="687481"/>
              <a:chOff x="-590915" y="-28"/>
              <a:chExt cx="3834900" cy="687479"/>
            </a:xfrm>
          </p:grpSpPr>
          <p:sp>
            <p:nvSpPr>
              <p:cNvPr id="114" name="Google Shape;114;p17"/>
              <p:cNvSpPr txBox="1"/>
              <p:nvPr/>
            </p:nvSpPr>
            <p:spPr>
              <a:xfrm>
                <a:off x="-590915" y="-28"/>
                <a:ext cx="3834900" cy="4719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accent3"/>
                  </a:buClr>
                  <a:buSzPts val="900"/>
                  <a:buFont typeface="Barlow Medium"/>
                  <a:buNone/>
                </a:pPr>
                <a:r>
                  <a:rPr b="0" i="0" lang="en-GB" sz="900" u="none" cap="none" strike="noStrike">
                    <a:solidFill>
                      <a:schemeClr val="accent3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Template by</a:t>
                </a:r>
                <a:r>
                  <a:rPr b="1" i="0" lang="en-GB" sz="900" u="none" cap="none" strike="noStrike">
                    <a:solidFill>
                      <a:schemeClr val="accent3"/>
                    </a:solidFill>
                    <a:latin typeface="Barlow"/>
                    <a:ea typeface="Barlow"/>
                    <a:cs typeface="Barlow"/>
                    <a:sym typeface="Barlow"/>
                  </a:rPr>
                  <a:t> </a:t>
                </a:r>
                <a:r>
                  <a:rPr b="1" i="0" lang="en-GB" sz="900" u="sng" cap="none" strike="noStrike">
                    <a:solidFill>
                      <a:schemeClr val="hlink"/>
                    </a:solidFill>
                    <a:latin typeface="Barlow"/>
                    <a:ea typeface="Barlow"/>
                    <a:cs typeface="Barlow"/>
                    <a:sym typeface="Barlow"/>
                    <a:hlinkClick r:id="rId3"/>
                  </a:rPr>
                  <a:t>HiSlide.io</a:t>
                </a:r>
                <a:endParaRPr sz="500"/>
              </a:p>
            </p:txBody>
          </p:sp>
          <p:sp>
            <p:nvSpPr>
              <p:cNvPr id="115" name="Google Shape;115;p17"/>
              <p:cNvSpPr txBox="1"/>
              <p:nvPr/>
            </p:nvSpPr>
            <p:spPr>
              <a:xfrm>
                <a:off x="0" y="415583"/>
                <a:ext cx="3219755" cy="271868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400"/>
                  <a:buFont typeface="Barlow Medium"/>
                  <a:buNone/>
                </a:pPr>
                <a:r>
                  <a:rPr b="0" i="0" lang="en-GB" sz="400" u="none" cap="none" strike="noStrike">
                    <a:solidFill>
                      <a:schemeClr val="dk2"/>
                    </a:solidFill>
                    <a:latin typeface="Barlow Medium"/>
                    <a:ea typeface="Barlow Medium"/>
                    <a:cs typeface="Barlow Medium"/>
                    <a:sym typeface="Barlow Medium"/>
                  </a:rPr>
                  <a:t>POWERPOINT - KEYNOTE - GOOGLE SLIDES</a:t>
                </a:r>
                <a:endParaRPr sz="500"/>
              </a:p>
            </p:txBody>
          </p:sp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White">
  <a:themeElements>
    <a:clrScheme name="HiSlide Base Colour Theme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