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8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Заголовок и под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ith im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2BE655-167C-1243-BB24-2A68DE38AA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2525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63CE5A8B-2695-1B4D-AAAF-9C267B78F76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608299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9C4502E9-7EB1-D747-A094-29A40922785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224073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9D6E1AE9-2364-294C-B53E-D7C8A6F6BB6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4839847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C05FDA-40FE-E146-B87D-47DA6BDF18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9455622" y="4844780"/>
            <a:ext cx="4027487" cy="4027488"/>
          </a:xfrm>
          <a:solidFill>
            <a:schemeClr val="accent6"/>
          </a:solidFill>
        </p:spPr>
        <p:txBody>
          <a:bodyPr>
            <a:normAutofit/>
          </a:bodyPr>
          <a:lstStyle>
            <a:lvl1pPr marL="0" indent="0" algn="ctr">
              <a:buNone/>
              <a:defRPr sz="16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1288838784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HiSlide.io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2626B2FD-6E85-3848-8361-839A78A98244}"/>
              </a:ext>
            </a:extLst>
          </p:cNvPr>
          <p:cNvGrpSpPr/>
          <p:nvPr/>
        </p:nvGrpSpPr>
        <p:grpSpPr>
          <a:xfrm>
            <a:off x="1748353" y="1024628"/>
            <a:ext cx="21472303" cy="11058066"/>
            <a:chOff x="1748353" y="1024628"/>
            <a:chExt cx="21472303" cy="11058066"/>
          </a:xfrm>
        </p:grpSpPr>
        <p:sp>
          <p:nvSpPr>
            <p:cNvPr id="559" name="Line"/>
            <p:cNvSpPr/>
            <p:nvPr/>
          </p:nvSpPr>
          <p:spPr>
            <a:xfrm flipV="1">
              <a:off x="14422569" y="6658239"/>
              <a:ext cx="2535900" cy="449726"/>
            </a:xfrm>
            <a:prstGeom prst="line">
              <a:avLst/>
            </a:prstGeom>
            <a:ln w="25400">
              <a:solidFill>
                <a:srgbClr val="D5D6D9"/>
              </a:solidFill>
              <a:miter lim="400000"/>
              <a:tailEnd type="triangle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60" name="Line"/>
            <p:cNvSpPr/>
            <p:nvPr/>
          </p:nvSpPr>
          <p:spPr>
            <a:xfrm>
              <a:off x="14417146" y="7113124"/>
              <a:ext cx="2540431" cy="456308"/>
            </a:xfrm>
            <a:prstGeom prst="line">
              <a:avLst/>
            </a:prstGeom>
            <a:ln w="25400">
              <a:solidFill>
                <a:srgbClr val="D5D6D9"/>
              </a:solidFill>
              <a:miter lim="400000"/>
              <a:tailEnd type="triangle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grpSp>
          <p:nvGrpSpPr>
            <p:cNvPr id="563" name="Group"/>
            <p:cNvGrpSpPr/>
            <p:nvPr/>
          </p:nvGrpSpPr>
          <p:grpSpPr>
            <a:xfrm>
              <a:off x="7411045" y="5655230"/>
              <a:ext cx="2565996" cy="2936876"/>
              <a:chOff x="0" y="0"/>
              <a:chExt cx="2565994" cy="2936874"/>
            </a:xfrm>
          </p:grpSpPr>
          <p:sp>
            <p:nvSpPr>
              <p:cNvPr id="561" name="Line"/>
              <p:cNvSpPr/>
              <p:nvPr/>
            </p:nvSpPr>
            <p:spPr>
              <a:xfrm flipV="1">
                <a:off x="-1" y="0"/>
                <a:ext cx="2555771" cy="1462194"/>
              </a:xfrm>
              <a:prstGeom prst="line">
                <a:avLst/>
              </a:prstGeom>
              <a:noFill/>
              <a:ln w="25400" cap="flat">
                <a:solidFill>
                  <a:srgbClr val="D6D6DA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2" name="Line"/>
              <p:cNvSpPr/>
              <p:nvPr/>
            </p:nvSpPr>
            <p:spPr>
              <a:xfrm>
                <a:off x="8413" y="1461610"/>
                <a:ext cx="2557582" cy="1475265"/>
              </a:xfrm>
              <a:prstGeom prst="line">
                <a:avLst/>
              </a:prstGeom>
              <a:noFill/>
              <a:ln w="25400" cap="flat">
                <a:solidFill>
                  <a:srgbClr val="D6D6DA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66" name="Group"/>
            <p:cNvGrpSpPr/>
            <p:nvPr/>
          </p:nvGrpSpPr>
          <p:grpSpPr>
            <a:xfrm>
              <a:off x="14407793" y="8589168"/>
              <a:ext cx="2565639" cy="909638"/>
              <a:chOff x="0" y="0"/>
              <a:chExt cx="2565638" cy="909637"/>
            </a:xfrm>
          </p:grpSpPr>
          <p:sp>
            <p:nvSpPr>
              <p:cNvPr id="564" name="Line"/>
              <p:cNvSpPr/>
              <p:nvPr/>
            </p:nvSpPr>
            <p:spPr>
              <a:xfrm>
                <a:off x="0" y="2063"/>
                <a:ext cx="2565639" cy="907575"/>
              </a:xfrm>
              <a:prstGeom prst="line">
                <a:avLst/>
              </a:prstGeom>
              <a:noFill/>
              <a:ln w="25400" cap="flat">
                <a:solidFill>
                  <a:srgbClr val="D5D6DA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5" name="Line"/>
              <p:cNvSpPr/>
              <p:nvPr/>
            </p:nvSpPr>
            <p:spPr>
              <a:xfrm>
                <a:off x="20358" y="0"/>
                <a:ext cx="2543169" cy="0"/>
              </a:xfrm>
              <a:prstGeom prst="line">
                <a:avLst/>
              </a:prstGeom>
              <a:noFill/>
              <a:ln w="25400" cap="flat">
                <a:solidFill>
                  <a:srgbClr val="D5D6DA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grpSp>
          <p:nvGrpSpPr>
            <p:cNvPr id="569" name="Group"/>
            <p:cNvGrpSpPr/>
            <p:nvPr/>
          </p:nvGrpSpPr>
          <p:grpSpPr>
            <a:xfrm>
              <a:off x="14396454" y="4736126"/>
              <a:ext cx="2566274" cy="913488"/>
              <a:chOff x="0" y="0"/>
              <a:chExt cx="2566273" cy="913486"/>
            </a:xfrm>
          </p:grpSpPr>
          <p:sp>
            <p:nvSpPr>
              <p:cNvPr id="567" name="Line"/>
              <p:cNvSpPr/>
              <p:nvPr/>
            </p:nvSpPr>
            <p:spPr>
              <a:xfrm flipV="1">
                <a:off x="0" y="0"/>
                <a:ext cx="2566274" cy="912257"/>
              </a:xfrm>
              <a:prstGeom prst="line">
                <a:avLst/>
              </a:prstGeom>
              <a:noFill/>
              <a:ln w="25400" cap="flat">
                <a:solidFill>
                  <a:srgbClr val="D5D6DA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568" name="Line"/>
              <p:cNvSpPr/>
              <p:nvPr/>
            </p:nvSpPr>
            <p:spPr>
              <a:xfrm>
                <a:off x="15913" y="913486"/>
                <a:ext cx="2543169" cy="1"/>
              </a:xfrm>
              <a:prstGeom prst="line">
                <a:avLst/>
              </a:prstGeom>
              <a:noFill/>
              <a:ln w="25400" cap="flat">
                <a:solidFill>
                  <a:srgbClr val="D5D6DA"/>
                </a:solidFill>
                <a:prstDash val="solid"/>
                <a:miter lim="400000"/>
                <a:tailEnd type="triangle" w="med" len="med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>
                  <a:defRPr sz="3200" b="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570" name="Placeholder"/>
            <p:cNvSpPr txBox="1"/>
            <p:nvPr/>
          </p:nvSpPr>
          <p:spPr>
            <a:xfrm>
              <a:off x="1748353" y="3464718"/>
              <a:ext cx="6884730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Placeholder</a:t>
              </a:r>
            </a:p>
          </p:txBody>
        </p:sp>
        <p:sp>
          <p:nvSpPr>
            <p:cNvPr id="571" name="Placeholder"/>
            <p:cNvSpPr txBox="1"/>
            <p:nvPr/>
          </p:nvSpPr>
          <p:spPr>
            <a:xfrm>
              <a:off x="8749635" y="3464718"/>
              <a:ext cx="6884731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tx2"/>
                  </a:solidFill>
                </a:rPr>
                <a:t>Placeholder</a:t>
              </a:r>
            </a:p>
          </p:txBody>
        </p:sp>
        <p:sp>
          <p:nvSpPr>
            <p:cNvPr id="572" name="Placeholder"/>
            <p:cNvSpPr txBox="1"/>
            <p:nvPr/>
          </p:nvSpPr>
          <p:spPr>
            <a:xfrm>
              <a:off x="15750917" y="3464718"/>
              <a:ext cx="6884731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tx2"/>
                  </a:solidFill>
                </a:rPr>
                <a:t>Placeholder</a:t>
              </a:r>
            </a:p>
          </p:txBody>
        </p:sp>
        <p:sp>
          <p:nvSpPr>
            <p:cNvPr id="573" name="Rounded Rectangle"/>
            <p:cNvSpPr/>
            <p:nvPr/>
          </p:nvSpPr>
          <p:spPr>
            <a:xfrm>
              <a:off x="2963333" y="6697860"/>
              <a:ext cx="4454771" cy="831587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4" name="Placeholder text"/>
            <p:cNvSpPr txBox="1"/>
            <p:nvPr/>
          </p:nvSpPr>
          <p:spPr>
            <a:xfrm>
              <a:off x="3810714" y="6835395"/>
              <a:ext cx="2760009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 dirty="0"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76" name="Line"/>
            <p:cNvSpPr/>
            <p:nvPr/>
          </p:nvSpPr>
          <p:spPr>
            <a:xfrm flipV="1">
              <a:off x="8692369" y="3931308"/>
              <a:ext cx="0" cy="6364692"/>
            </a:xfrm>
            <a:prstGeom prst="line">
              <a:avLst/>
            </a:prstGeom>
            <a:ln w="25400">
              <a:solidFill>
                <a:srgbClr val="D6D7DA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7" name="Line"/>
            <p:cNvSpPr/>
            <p:nvPr/>
          </p:nvSpPr>
          <p:spPr>
            <a:xfrm flipV="1">
              <a:off x="15677368" y="3931308"/>
              <a:ext cx="0" cy="6364692"/>
            </a:xfrm>
            <a:prstGeom prst="line">
              <a:avLst/>
            </a:prstGeom>
            <a:ln w="25400">
              <a:solidFill>
                <a:srgbClr val="D6D7DA"/>
              </a:solidFill>
              <a:custDash>
                <a:ds d="200000" sp="200000"/>
              </a:custDash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8" name="Rounded Rectangle"/>
            <p:cNvSpPr/>
            <p:nvPr/>
          </p:nvSpPr>
          <p:spPr>
            <a:xfrm>
              <a:off x="9964615" y="5227240"/>
              <a:ext cx="4454771" cy="8315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79" name="Placeholder text"/>
            <p:cNvSpPr txBox="1"/>
            <p:nvPr/>
          </p:nvSpPr>
          <p:spPr>
            <a:xfrm>
              <a:off x="10811995" y="5364775"/>
              <a:ext cx="276001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81" name="Rounded Rectangle"/>
            <p:cNvSpPr/>
            <p:nvPr/>
          </p:nvSpPr>
          <p:spPr>
            <a:xfrm>
              <a:off x="9964615" y="8165174"/>
              <a:ext cx="4454771" cy="8315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2" name="Placeholder text"/>
            <p:cNvSpPr txBox="1"/>
            <p:nvPr/>
          </p:nvSpPr>
          <p:spPr>
            <a:xfrm>
              <a:off x="10811995" y="8302709"/>
              <a:ext cx="276001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84" name="Rounded Rectangle"/>
            <p:cNvSpPr/>
            <p:nvPr/>
          </p:nvSpPr>
          <p:spPr>
            <a:xfrm>
              <a:off x="16965897" y="4312840"/>
              <a:ext cx="4454770" cy="83158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5" name="Placeholder text"/>
            <p:cNvSpPr txBox="1"/>
            <p:nvPr/>
          </p:nvSpPr>
          <p:spPr>
            <a:xfrm>
              <a:off x="17813278" y="4450376"/>
              <a:ext cx="276000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86" name="Rounded Rectangle"/>
            <p:cNvSpPr/>
            <p:nvPr/>
          </p:nvSpPr>
          <p:spPr>
            <a:xfrm>
              <a:off x="16965897" y="5227240"/>
              <a:ext cx="4454770" cy="83158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7" name="Placeholder text"/>
            <p:cNvSpPr txBox="1"/>
            <p:nvPr/>
          </p:nvSpPr>
          <p:spPr>
            <a:xfrm>
              <a:off x="17813278" y="5364776"/>
              <a:ext cx="276000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88" name="Rounded Rectangle"/>
            <p:cNvSpPr/>
            <p:nvPr/>
          </p:nvSpPr>
          <p:spPr>
            <a:xfrm>
              <a:off x="16965897" y="8165174"/>
              <a:ext cx="4454770" cy="83158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89" name="Placeholder text"/>
            <p:cNvSpPr txBox="1"/>
            <p:nvPr/>
          </p:nvSpPr>
          <p:spPr>
            <a:xfrm>
              <a:off x="17813278" y="8302710"/>
              <a:ext cx="276000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0" name="Rounded Rectangle"/>
            <p:cNvSpPr/>
            <p:nvPr/>
          </p:nvSpPr>
          <p:spPr>
            <a:xfrm>
              <a:off x="16965897" y="9079574"/>
              <a:ext cx="4454770" cy="83158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591" name="Placeholder text"/>
            <p:cNvSpPr txBox="1"/>
            <p:nvPr/>
          </p:nvSpPr>
          <p:spPr>
            <a:xfrm>
              <a:off x="17813278" y="9217110"/>
              <a:ext cx="276000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592" name="Tree diagram"/>
            <p:cNvSpPr txBox="1"/>
            <p:nvPr/>
          </p:nvSpPr>
          <p:spPr>
            <a:xfrm>
              <a:off x="10336960" y="1901210"/>
              <a:ext cx="3710080" cy="810478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4600" b="0">
                  <a:solidFill>
                    <a:srgbClr val="2D3640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rPr dirty="0">
                  <a:solidFill>
                    <a:schemeClr val="tx1"/>
                  </a:solidFill>
                </a:rPr>
                <a:t>Tree diagram</a:t>
              </a:r>
            </a:p>
          </p:txBody>
        </p:sp>
        <p:sp>
          <p:nvSpPr>
            <p:cNvPr id="596" name="Lorem Ipsum simply dummy text printing…"/>
            <p:cNvSpPr txBox="1"/>
            <p:nvPr/>
          </p:nvSpPr>
          <p:spPr>
            <a:xfrm>
              <a:off x="9146091" y="10646403"/>
              <a:ext cx="6396618" cy="143629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marL="228600" indent="-228600" algn="l">
                <a:lnSpc>
                  <a:spcPct val="120000"/>
                </a:lnSpc>
                <a:buClr>
                  <a:schemeClr val="accent2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simply dummy text printing </a:t>
              </a:r>
            </a:p>
            <a:p>
              <a:pPr marL="228600" indent="-228600" algn="l">
                <a:lnSpc>
                  <a:spcPct val="120000"/>
                </a:lnSpc>
                <a:buClr>
                  <a:schemeClr val="accent2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been the standard dummy </a:t>
              </a:r>
            </a:p>
            <a:p>
              <a:pPr marL="228600" indent="-228600" algn="l">
                <a:lnSpc>
                  <a:spcPct val="120000"/>
                </a:lnSpc>
                <a:buClr>
                  <a:schemeClr val="accent2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When an unknown printer a scrambled</a:t>
              </a:r>
            </a:p>
          </p:txBody>
        </p:sp>
        <p:sp>
          <p:nvSpPr>
            <p:cNvPr id="597" name="Lorem Ipsum simply dummy text printing…"/>
            <p:cNvSpPr txBox="1"/>
            <p:nvPr/>
          </p:nvSpPr>
          <p:spPr>
            <a:xfrm>
              <a:off x="2237291" y="10646403"/>
              <a:ext cx="6396618" cy="143629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marL="228600" indent="-228600" algn="l">
                <a:lnSpc>
                  <a:spcPct val="120000"/>
                </a:lnSpc>
                <a:buClr>
                  <a:schemeClr val="accent1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simply dummy text printing </a:t>
              </a:r>
            </a:p>
            <a:p>
              <a:pPr marL="228600" indent="-228600" algn="l">
                <a:lnSpc>
                  <a:spcPct val="120000"/>
                </a:lnSpc>
                <a:buClr>
                  <a:schemeClr val="accent1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been the standard dummy </a:t>
              </a:r>
            </a:p>
            <a:p>
              <a:pPr marL="228600" indent="-228600" algn="l">
                <a:lnSpc>
                  <a:spcPct val="120000"/>
                </a:lnSpc>
                <a:buClr>
                  <a:schemeClr val="accent1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When an unknown printer a scrambled</a:t>
              </a:r>
            </a:p>
          </p:txBody>
        </p:sp>
        <p:sp>
          <p:nvSpPr>
            <p:cNvPr id="598" name="Lorem Ipsum simply dummy text printing…"/>
            <p:cNvSpPr txBox="1"/>
            <p:nvPr/>
          </p:nvSpPr>
          <p:spPr>
            <a:xfrm>
              <a:off x="16054891" y="10646403"/>
              <a:ext cx="6396618" cy="143629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/>
            <a:p>
              <a:pPr marL="228600" indent="-228600" algn="l">
                <a:lnSpc>
                  <a:spcPct val="120000"/>
                </a:lnSpc>
                <a:buClr>
                  <a:schemeClr val="accent3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simply dummy text printing </a:t>
              </a:r>
            </a:p>
            <a:p>
              <a:pPr marL="228600" indent="-228600" algn="l">
                <a:lnSpc>
                  <a:spcPct val="120000"/>
                </a:lnSpc>
                <a:buClr>
                  <a:schemeClr val="accent3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Lorem Ipsum been the standard dummy </a:t>
              </a:r>
            </a:p>
            <a:p>
              <a:pPr marL="228600" indent="-228600" algn="l">
                <a:lnSpc>
                  <a:spcPct val="120000"/>
                </a:lnSpc>
                <a:buClr>
                  <a:schemeClr val="accent3"/>
                </a:buClr>
                <a:buSzPct val="100000"/>
                <a:buChar char="•"/>
                <a:defRPr sz="2500" b="0">
                  <a:solidFill>
                    <a:srgbClr val="8C8F98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pPr>
              <a:r>
                <a:rPr>
                  <a:solidFill>
                    <a:schemeClr val="tx2"/>
                  </a:solidFill>
                </a:rPr>
                <a:t>When an unknown printer a scrambled</a:t>
              </a:r>
            </a:p>
          </p:txBody>
        </p:sp>
        <p:sp>
          <p:nvSpPr>
            <p:cNvPr id="599" name="Rounded Rectangle"/>
            <p:cNvSpPr/>
            <p:nvPr/>
          </p:nvSpPr>
          <p:spPr>
            <a:xfrm>
              <a:off x="9964615" y="6696207"/>
              <a:ext cx="4454771" cy="831587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0" name="Placeholder text"/>
            <p:cNvSpPr txBox="1"/>
            <p:nvPr/>
          </p:nvSpPr>
          <p:spPr>
            <a:xfrm>
              <a:off x="10811995" y="6833742"/>
              <a:ext cx="2760010" cy="4826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02" name="Line"/>
            <p:cNvSpPr/>
            <p:nvPr/>
          </p:nvSpPr>
          <p:spPr>
            <a:xfrm flipV="1">
              <a:off x="7427248" y="7122549"/>
              <a:ext cx="2530060" cy="1"/>
            </a:xfrm>
            <a:prstGeom prst="line">
              <a:avLst/>
            </a:prstGeom>
            <a:ln w="25400">
              <a:solidFill>
                <a:srgbClr val="D5D6DA"/>
              </a:solidFill>
              <a:miter lim="400000"/>
              <a:tailEnd type="triangle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3" name="Rounded Rectangle"/>
            <p:cNvSpPr/>
            <p:nvPr/>
          </p:nvSpPr>
          <p:spPr>
            <a:xfrm>
              <a:off x="16965897" y="6240660"/>
              <a:ext cx="4454770" cy="83158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4" name="Placeholder text"/>
            <p:cNvSpPr txBox="1"/>
            <p:nvPr/>
          </p:nvSpPr>
          <p:spPr>
            <a:xfrm>
              <a:off x="17813278" y="6378196"/>
              <a:ext cx="276000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sp>
          <p:nvSpPr>
            <p:cNvPr id="605" name="Rounded Rectangle"/>
            <p:cNvSpPr/>
            <p:nvPr/>
          </p:nvSpPr>
          <p:spPr>
            <a:xfrm>
              <a:off x="16965897" y="7155060"/>
              <a:ext cx="4454770" cy="83158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606" name="Placeholder text"/>
            <p:cNvSpPr txBox="1"/>
            <p:nvPr/>
          </p:nvSpPr>
          <p:spPr>
            <a:xfrm>
              <a:off x="17813278" y="7292596"/>
              <a:ext cx="2760008" cy="482601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50800" tIns="50800" rIns="50800" bIns="50800">
              <a:spAutoFit/>
            </a:bodyPr>
            <a:lstStyle>
              <a:lvl1pPr>
                <a:defRPr sz="2500" b="0">
                  <a:solidFill>
                    <a:srgbClr val="FFFFFF"/>
                  </a:solidFill>
                  <a:latin typeface="Barlow Medium"/>
                  <a:ea typeface="Barlow Medium"/>
                  <a:cs typeface="Barlow Medium"/>
                  <a:sym typeface="Barlow Medium"/>
                </a:defRPr>
              </a:lvl1pPr>
            </a:lstStyle>
            <a:p>
              <a:r>
                <a:rPr>
                  <a:solidFill>
                    <a:schemeClr val="bg1"/>
                  </a:solidFill>
                </a:rPr>
                <a:t>Placeholder text</a:t>
              </a:r>
            </a:p>
          </p:txBody>
        </p:sp>
        <p:grpSp>
          <p:nvGrpSpPr>
            <p:cNvPr id="50" name="Group">
              <a:extLst>
                <a:ext uri="{FF2B5EF4-FFF2-40B4-BE49-F238E27FC236}">
                  <a16:creationId xmlns:a16="http://schemas.microsoft.com/office/drawing/2014/main" id="{EC650D37-BF1B-0245-8EA3-52A99B4BA37D}"/>
                </a:ext>
              </a:extLst>
            </p:cNvPr>
            <p:cNvGrpSpPr/>
            <p:nvPr/>
          </p:nvGrpSpPr>
          <p:grpSpPr>
            <a:xfrm>
              <a:off x="19976585" y="1024628"/>
              <a:ext cx="3244071" cy="687453"/>
              <a:chOff x="0" y="0"/>
              <a:chExt cx="3244070" cy="687451"/>
            </a:xfrm>
          </p:grpSpPr>
          <p:sp>
            <p:nvSpPr>
              <p:cNvPr id="51" name="Template by HiSlide.io">
                <a:extLst>
                  <a:ext uri="{FF2B5EF4-FFF2-40B4-BE49-F238E27FC236}">
                    <a16:creationId xmlns:a16="http://schemas.microsoft.com/office/drawing/2014/main" id="{EF2DC0EA-1B44-A544-B695-44DE7AA94008}"/>
                  </a:ext>
                </a:extLst>
              </p:cNvPr>
              <p:cNvSpPr txBox="1"/>
              <p:nvPr/>
            </p:nvSpPr>
            <p:spPr>
              <a:xfrm>
                <a:off x="178883" y="0"/>
                <a:ext cx="3065187" cy="45720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2300" b="0">
                    <a:solidFill>
                      <a:srgbClr val="4B97ED"/>
                    </a:solidFill>
                    <a:latin typeface="Barlow Bold"/>
                    <a:ea typeface="Barlow Bold"/>
                    <a:cs typeface="Barlow Bold"/>
                    <a:sym typeface="Barlow Bold"/>
                  </a:defRPr>
                </a:pPr>
                <a:r>
                  <a:rPr dirty="0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dirty="0">
                    <a:solidFill>
                      <a:schemeClr val="accent3"/>
                    </a:solidFill>
                  </a:rPr>
                  <a:t> </a:t>
                </a:r>
                <a:r>
                  <a:rPr dirty="0">
                    <a:solidFill>
                      <a:schemeClr val="accent3"/>
                    </a:solidFill>
                    <a:hlinkClick r:id="rId2">
                      <a:extLst>
                        <a:ext uri="{A12FA001-AC4F-418D-AE19-62706E023703}">
                          <ahyp:hlinkClr xmlns:ahyp="http://schemas.microsoft.com/office/drawing/2018/hyperlinkcolor" val="tx"/>
                        </a:ext>
                      </a:extLst>
                    </a:hlinkClick>
                  </a:rPr>
                  <a:t>HiSlide.io</a:t>
                </a:r>
              </a:p>
            </p:txBody>
          </p:sp>
          <p:sp>
            <p:nvSpPr>
              <p:cNvPr id="52" name="PowerPoint - Keynote - Google Slides">
                <a:extLst>
                  <a:ext uri="{FF2B5EF4-FFF2-40B4-BE49-F238E27FC236}">
                    <a16:creationId xmlns:a16="http://schemas.microsoft.com/office/drawing/2014/main" id="{B3827F13-AD6E-734F-8C1F-7C057FF0DB63}"/>
                  </a:ext>
                </a:extLst>
              </p:cNvPr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algn="r">
                  <a:defRPr sz="1100" b="0" cap="all">
                    <a:solidFill>
                      <a:srgbClr val="8C8F9A"/>
                    </a:solidFill>
                    <a:latin typeface="Barlow Medium"/>
                    <a:ea typeface="Barlow Medium"/>
                    <a:cs typeface="Barlow Medium"/>
                    <a:sym typeface="Barlow Medium"/>
                  </a:defRPr>
                </a:pPr>
                <a:r>
                  <a:rPr>
                    <a:solidFill>
                      <a:schemeClr val="tx2"/>
                    </a:solidFill>
                  </a:rPr>
                  <a:t>PowerPoint - Keynote - Google Slides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6CF5F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</TotalTime>
  <Words>90</Words>
  <Application>Microsoft Macintosh PowerPoint</Application>
  <PresentationFormat>Custom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</vt:lpstr>
      <vt:lpstr>Barlow Bold</vt:lpstr>
      <vt:lpstr>Barlow Medium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14</cp:revision>
  <dcterms:modified xsi:type="dcterms:W3CDTF">2020-07-27T08:40:10Z</dcterms:modified>
</cp:coreProperties>
</file>