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9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2BE655-167C-1243-BB24-2A68DE38AA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92525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3CE5A8B-2695-1B4D-AAAF-9C267B78F7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08299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9C4502E9-7EB1-D747-A094-29A40922785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224073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D6E1AE9-2364-294C-B53E-D7C8A6F6BB6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839847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C05FDA-40FE-E146-B87D-47DA6BDF18C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9455622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28883878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6867DC2-FDBA-1345-AB2A-8333A1B02544}"/>
              </a:ext>
            </a:extLst>
          </p:cNvPr>
          <p:cNvGrpSpPr/>
          <p:nvPr/>
        </p:nvGrpSpPr>
        <p:grpSpPr>
          <a:xfrm>
            <a:off x="5375664" y="1024628"/>
            <a:ext cx="17844992" cy="10909479"/>
            <a:chOff x="5375664" y="1024628"/>
            <a:chExt cx="17844992" cy="10909479"/>
          </a:xfrm>
        </p:grpSpPr>
        <p:sp>
          <p:nvSpPr>
            <p:cNvPr id="608" name="Line"/>
            <p:cNvSpPr/>
            <p:nvPr/>
          </p:nvSpPr>
          <p:spPr>
            <a:xfrm>
              <a:off x="11560190" y="3943894"/>
              <a:ext cx="641822" cy="74019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3" extrusionOk="0">
                  <a:moveTo>
                    <a:pt x="0" y="0"/>
                  </a:moveTo>
                  <a:lnTo>
                    <a:pt x="16633" y="0"/>
                  </a:lnTo>
                  <a:cubicBezTo>
                    <a:pt x="17942" y="-7"/>
                    <a:pt x="19228" y="33"/>
                    <a:pt x="20182" y="111"/>
                  </a:cubicBezTo>
                  <a:cubicBezTo>
                    <a:pt x="20953" y="174"/>
                    <a:pt x="21454" y="259"/>
                    <a:pt x="21600" y="350"/>
                  </a:cubicBezTo>
                  <a:lnTo>
                    <a:pt x="21600" y="21593"/>
                  </a:lnTo>
                </a:path>
              </a:pathLst>
            </a:custGeom>
            <a:ln w="25400">
              <a:solidFill>
                <a:srgbClr val="D6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09" name="Line"/>
            <p:cNvSpPr/>
            <p:nvPr/>
          </p:nvSpPr>
          <p:spPr>
            <a:xfrm>
              <a:off x="12202745" y="3943894"/>
              <a:ext cx="641823" cy="74019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3" extrusionOk="0">
                  <a:moveTo>
                    <a:pt x="21600" y="0"/>
                  </a:moveTo>
                  <a:lnTo>
                    <a:pt x="4967" y="0"/>
                  </a:lnTo>
                  <a:cubicBezTo>
                    <a:pt x="3658" y="-7"/>
                    <a:pt x="2372" y="33"/>
                    <a:pt x="1418" y="111"/>
                  </a:cubicBezTo>
                  <a:cubicBezTo>
                    <a:pt x="647" y="174"/>
                    <a:pt x="146" y="259"/>
                    <a:pt x="0" y="350"/>
                  </a:cubicBezTo>
                  <a:lnTo>
                    <a:pt x="0" y="21593"/>
                  </a:lnTo>
                </a:path>
              </a:pathLst>
            </a:custGeom>
            <a:ln w="25400">
              <a:solidFill>
                <a:srgbClr val="D6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10" name="Line"/>
            <p:cNvSpPr/>
            <p:nvPr/>
          </p:nvSpPr>
          <p:spPr>
            <a:xfrm>
              <a:off x="10668744" y="5285237"/>
              <a:ext cx="1530823" cy="6068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2" extrusionOk="0">
                  <a:moveTo>
                    <a:pt x="0" y="1"/>
                  </a:moveTo>
                  <a:lnTo>
                    <a:pt x="19517" y="1"/>
                  </a:lnTo>
                  <a:cubicBezTo>
                    <a:pt x="20066" y="-8"/>
                    <a:pt x="20606" y="41"/>
                    <a:pt x="21005" y="136"/>
                  </a:cubicBezTo>
                  <a:cubicBezTo>
                    <a:pt x="21329" y="213"/>
                    <a:pt x="21539" y="316"/>
                    <a:pt x="21600" y="427"/>
                  </a:cubicBezTo>
                  <a:lnTo>
                    <a:pt x="21600" y="21592"/>
                  </a:lnTo>
                </a:path>
              </a:pathLst>
            </a:custGeom>
            <a:ln w="25400">
              <a:solidFill>
                <a:srgbClr val="D6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11" name="Line"/>
            <p:cNvSpPr/>
            <p:nvPr/>
          </p:nvSpPr>
          <p:spPr>
            <a:xfrm>
              <a:off x="12200301" y="5285237"/>
              <a:ext cx="1530822" cy="6068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2" extrusionOk="0">
                  <a:moveTo>
                    <a:pt x="21600" y="1"/>
                  </a:moveTo>
                  <a:lnTo>
                    <a:pt x="2083" y="1"/>
                  </a:lnTo>
                  <a:cubicBezTo>
                    <a:pt x="1534" y="-8"/>
                    <a:pt x="994" y="41"/>
                    <a:pt x="595" y="136"/>
                  </a:cubicBezTo>
                  <a:cubicBezTo>
                    <a:pt x="271" y="213"/>
                    <a:pt x="61" y="316"/>
                    <a:pt x="0" y="427"/>
                  </a:cubicBezTo>
                  <a:lnTo>
                    <a:pt x="0" y="21592"/>
                  </a:lnTo>
                </a:path>
              </a:pathLst>
            </a:custGeom>
            <a:ln w="25400">
              <a:solidFill>
                <a:srgbClr val="D6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12" name="Line"/>
            <p:cNvSpPr/>
            <p:nvPr/>
          </p:nvSpPr>
          <p:spPr>
            <a:xfrm>
              <a:off x="9655189" y="6658962"/>
              <a:ext cx="2546823" cy="46841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0" extrusionOk="0">
                  <a:moveTo>
                    <a:pt x="0" y="2"/>
                  </a:moveTo>
                  <a:lnTo>
                    <a:pt x="20348" y="2"/>
                  </a:lnTo>
                  <a:cubicBezTo>
                    <a:pt x="20678" y="-10"/>
                    <a:pt x="21002" y="53"/>
                    <a:pt x="21243" y="177"/>
                  </a:cubicBezTo>
                  <a:cubicBezTo>
                    <a:pt x="21437" y="277"/>
                    <a:pt x="21563" y="410"/>
                    <a:pt x="21600" y="554"/>
                  </a:cubicBezTo>
                  <a:lnTo>
                    <a:pt x="21600" y="21590"/>
                  </a:lnTo>
                </a:path>
              </a:pathLst>
            </a:custGeom>
            <a:ln w="25400">
              <a:solidFill>
                <a:srgbClr val="D6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13" name="Line"/>
            <p:cNvSpPr/>
            <p:nvPr/>
          </p:nvSpPr>
          <p:spPr>
            <a:xfrm>
              <a:off x="12202745" y="6658962"/>
              <a:ext cx="2419823" cy="46841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0" extrusionOk="0">
                  <a:moveTo>
                    <a:pt x="21600" y="2"/>
                  </a:moveTo>
                  <a:lnTo>
                    <a:pt x="1317" y="2"/>
                  </a:lnTo>
                  <a:cubicBezTo>
                    <a:pt x="970" y="-10"/>
                    <a:pt x="629" y="53"/>
                    <a:pt x="376" y="177"/>
                  </a:cubicBezTo>
                  <a:cubicBezTo>
                    <a:pt x="172" y="277"/>
                    <a:pt x="39" y="410"/>
                    <a:pt x="0" y="554"/>
                  </a:cubicBezTo>
                  <a:lnTo>
                    <a:pt x="0" y="21590"/>
                  </a:lnTo>
                </a:path>
              </a:pathLst>
            </a:custGeom>
            <a:ln w="25400">
              <a:solidFill>
                <a:srgbClr val="D6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14" name="Line"/>
            <p:cNvSpPr/>
            <p:nvPr/>
          </p:nvSpPr>
          <p:spPr>
            <a:xfrm>
              <a:off x="9652744" y="8002706"/>
              <a:ext cx="2546823" cy="3325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0" y="2"/>
                  </a:moveTo>
                  <a:lnTo>
                    <a:pt x="20348" y="2"/>
                  </a:lnTo>
                  <a:cubicBezTo>
                    <a:pt x="20678" y="-15"/>
                    <a:pt x="21002" y="74"/>
                    <a:pt x="21243" y="248"/>
                  </a:cubicBezTo>
                  <a:cubicBezTo>
                    <a:pt x="21437" y="389"/>
                    <a:pt x="21563" y="576"/>
                    <a:pt x="21600" y="779"/>
                  </a:cubicBezTo>
                  <a:lnTo>
                    <a:pt x="21600" y="21585"/>
                  </a:lnTo>
                </a:path>
              </a:pathLst>
            </a:custGeom>
            <a:ln w="25400">
              <a:solidFill>
                <a:srgbClr val="D6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15" name="Line"/>
            <p:cNvSpPr/>
            <p:nvPr/>
          </p:nvSpPr>
          <p:spPr>
            <a:xfrm>
              <a:off x="12200301" y="8002706"/>
              <a:ext cx="2419822" cy="3325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21600" y="2"/>
                  </a:moveTo>
                  <a:lnTo>
                    <a:pt x="1317" y="2"/>
                  </a:lnTo>
                  <a:cubicBezTo>
                    <a:pt x="970" y="-15"/>
                    <a:pt x="629" y="74"/>
                    <a:pt x="376" y="248"/>
                  </a:cubicBezTo>
                  <a:cubicBezTo>
                    <a:pt x="172" y="389"/>
                    <a:pt x="39" y="576"/>
                    <a:pt x="0" y="779"/>
                  </a:cubicBezTo>
                  <a:lnTo>
                    <a:pt x="0" y="21585"/>
                  </a:lnTo>
                </a:path>
              </a:pathLst>
            </a:custGeom>
            <a:ln w="25400">
              <a:solidFill>
                <a:srgbClr val="D6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16" name="Line"/>
            <p:cNvSpPr/>
            <p:nvPr/>
          </p:nvSpPr>
          <p:spPr>
            <a:xfrm>
              <a:off x="9652744" y="9360240"/>
              <a:ext cx="2546823" cy="2055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6" extrusionOk="0">
                  <a:moveTo>
                    <a:pt x="0" y="3"/>
                  </a:moveTo>
                  <a:lnTo>
                    <a:pt x="20348" y="3"/>
                  </a:lnTo>
                  <a:cubicBezTo>
                    <a:pt x="20678" y="-24"/>
                    <a:pt x="21002" y="120"/>
                    <a:pt x="21243" y="402"/>
                  </a:cubicBezTo>
                  <a:cubicBezTo>
                    <a:pt x="21437" y="629"/>
                    <a:pt x="21563" y="932"/>
                    <a:pt x="21600" y="1260"/>
                  </a:cubicBezTo>
                  <a:lnTo>
                    <a:pt x="21600" y="21576"/>
                  </a:lnTo>
                </a:path>
              </a:pathLst>
            </a:custGeom>
            <a:ln w="25400">
              <a:solidFill>
                <a:srgbClr val="D6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17" name="Line"/>
            <p:cNvSpPr/>
            <p:nvPr/>
          </p:nvSpPr>
          <p:spPr>
            <a:xfrm>
              <a:off x="12200301" y="9360240"/>
              <a:ext cx="2419822" cy="2055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6" extrusionOk="0">
                  <a:moveTo>
                    <a:pt x="21600" y="3"/>
                  </a:moveTo>
                  <a:lnTo>
                    <a:pt x="1317" y="3"/>
                  </a:lnTo>
                  <a:cubicBezTo>
                    <a:pt x="970" y="-24"/>
                    <a:pt x="629" y="120"/>
                    <a:pt x="376" y="402"/>
                  </a:cubicBezTo>
                  <a:cubicBezTo>
                    <a:pt x="172" y="629"/>
                    <a:pt x="39" y="932"/>
                    <a:pt x="0" y="1260"/>
                  </a:cubicBezTo>
                  <a:lnTo>
                    <a:pt x="0" y="21576"/>
                  </a:lnTo>
                </a:path>
              </a:pathLst>
            </a:custGeom>
            <a:ln w="25400">
              <a:solidFill>
                <a:srgbClr val="D6D7DA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18" name="Rounded Rectangle"/>
            <p:cNvSpPr/>
            <p:nvPr/>
          </p:nvSpPr>
          <p:spPr>
            <a:xfrm>
              <a:off x="7153664" y="3516653"/>
              <a:ext cx="4454772" cy="83158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19" name="Placeholder text"/>
            <p:cNvSpPr txBox="1"/>
            <p:nvPr/>
          </p:nvSpPr>
          <p:spPr>
            <a:xfrm>
              <a:off x="8001045" y="3654188"/>
              <a:ext cx="2760009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621" name="Rounded Rectangle"/>
            <p:cNvSpPr/>
            <p:nvPr/>
          </p:nvSpPr>
          <p:spPr>
            <a:xfrm>
              <a:off x="6264664" y="4874187"/>
              <a:ext cx="4454772" cy="831587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22" name="Placeholder text"/>
            <p:cNvSpPr txBox="1"/>
            <p:nvPr/>
          </p:nvSpPr>
          <p:spPr>
            <a:xfrm>
              <a:off x="7112045" y="5011722"/>
              <a:ext cx="2760009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624" name="Rounded Rectangle"/>
            <p:cNvSpPr/>
            <p:nvPr/>
          </p:nvSpPr>
          <p:spPr>
            <a:xfrm>
              <a:off x="5375664" y="6231721"/>
              <a:ext cx="4454772" cy="83158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25" name="Placeholder text"/>
            <p:cNvSpPr txBox="1"/>
            <p:nvPr/>
          </p:nvSpPr>
          <p:spPr>
            <a:xfrm>
              <a:off x="6223045" y="6369256"/>
              <a:ext cx="2760009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627" name="Rounded Rectangle"/>
            <p:cNvSpPr/>
            <p:nvPr/>
          </p:nvSpPr>
          <p:spPr>
            <a:xfrm>
              <a:off x="6264664" y="7589255"/>
              <a:ext cx="4454772" cy="83158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28" name="Placeholder text"/>
            <p:cNvSpPr txBox="1"/>
            <p:nvPr/>
          </p:nvSpPr>
          <p:spPr>
            <a:xfrm>
              <a:off x="7112045" y="7726790"/>
              <a:ext cx="2760009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630" name="Rounded Rectangle"/>
            <p:cNvSpPr/>
            <p:nvPr/>
          </p:nvSpPr>
          <p:spPr>
            <a:xfrm>
              <a:off x="7153664" y="8946788"/>
              <a:ext cx="4454772" cy="83158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31" name="Placeholder text"/>
            <p:cNvSpPr txBox="1"/>
            <p:nvPr/>
          </p:nvSpPr>
          <p:spPr>
            <a:xfrm>
              <a:off x="8001045" y="9084323"/>
              <a:ext cx="2760009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633" name="Rounded Rectangle"/>
            <p:cNvSpPr/>
            <p:nvPr/>
          </p:nvSpPr>
          <p:spPr>
            <a:xfrm>
              <a:off x="12775565" y="3516653"/>
              <a:ext cx="4454772" cy="83158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34" name="Placeholder text"/>
            <p:cNvSpPr txBox="1"/>
            <p:nvPr/>
          </p:nvSpPr>
          <p:spPr>
            <a:xfrm>
              <a:off x="13622946" y="3654188"/>
              <a:ext cx="2760009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636" name="Rounded Rectangle"/>
            <p:cNvSpPr/>
            <p:nvPr/>
          </p:nvSpPr>
          <p:spPr>
            <a:xfrm>
              <a:off x="13664565" y="4874187"/>
              <a:ext cx="4454772" cy="831587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37" name="Placeholder text"/>
            <p:cNvSpPr txBox="1"/>
            <p:nvPr/>
          </p:nvSpPr>
          <p:spPr>
            <a:xfrm>
              <a:off x="14511946" y="5011722"/>
              <a:ext cx="2760009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639" name="Rounded Rectangle"/>
            <p:cNvSpPr/>
            <p:nvPr/>
          </p:nvSpPr>
          <p:spPr>
            <a:xfrm>
              <a:off x="14553565" y="6231721"/>
              <a:ext cx="4454772" cy="83158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40" name="Placeholder text"/>
            <p:cNvSpPr txBox="1"/>
            <p:nvPr/>
          </p:nvSpPr>
          <p:spPr>
            <a:xfrm>
              <a:off x="15400946" y="6369256"/>
              <a:ext cx="2760009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642" name="Rounded Rectangle"/>
            <p:cNvSpPr/>
            <p:nvPr/>
          </p:nvSpPr>
          <p:spPr>
            <a:xfrm>
              <a:off x="13664565" y="7589255"/>
              <a:ext cx="4454772" cy="83158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43" name="Placeholder text"/>
            <p:cNvSpPr txBox="1"/>
            <p:nvPr/>
          </p:nvSpPr>
          <p:spPr>
            <a:xfrm>
              <a:off x="14511946" y="7726790"/>
              <a:ext cx="2760009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645" name="Rounded Rectangle"/>
            <p:cNvSpPr/>
            <p:nvPr/>
          </p:nvSpPr>
          <p:spPr>
            <a:xfrm>
              <a:off x="12775565" y="8946789"/>
              <a:ext cx="4454772" cy="83158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46" name="Placeholder text"/>
            <p:cNvSpPr txBox="1"/>
            <p:nvPr/>
          </p:nvSpPr>
          <p:spPr>
            <a:xfrm>
              <a:off x="13622946" y="9084324"/>
              <a:ext cx="2760009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648" name="Rounded Rectangle"/>
            <p:cNvSpPr/>
            <p:nvPr/>
          </p:nvSpPr>
          <p:spPr>
            <a:xfrm>
              <a:off x="8976022" y="10915287"/>
              <a:ext cx="6431956" cy="1018820"/>
            </a:xfrm>
            <a:prstGeom prst="roundRect">
              <a:avLst>
                <a:gd name="adj" fmla="val 12557"/>
              </a:avLst>
            </a:prstGeom>
            <a:solidFill>
              <a:srgbClr val="F4F4F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49" name="Placeholder"/>
            <p:cNvSpPr txBox="1"/>
            <p:nvPr/>
          </p:nvSpPr>
          <p:spPr>
            <a:xfrm>
              <a:off x="8976022" y="11170697"/>
              <a:ext cx="6431955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2E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Placeholder</a:t>
              </a:r>
            </a:p>
          </p:txBody>
        </p:sp>
        <p:sp>
          <p:nvSpPr>
            <p:cNvPr id="650" name="Tree diagram"/>
            <p:cNvSpPr txBox="1"/>
            <p:nvPr/>
          </p:nvSpPr>
          <p:spPr>
            <a:xfrm>
              <a:off x="10336960" y="1901210"/>
              <a:ext cx="3710080" cy="8104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Tree diagram</a:t>
              </a:r>
            </a:p>
          </p:txBody>
        </p:sp>
        <p:grpSp>
          <p:nvGrpSpPr>
            <p:cNvPr id="48" name="Group">
              <a:extLst>
                <a:ext uri="{FF2B5EF4-FFF2-40B4-BE49-F238E27FC236}">
                  <a16:creationId xmlns:a16="http://schemas.microsoft.com/office/drawing/2014/main" id="{8AE44273-68D4-0A4F-B48D-BA101A5B9F88}"/>
                </a:ext>
              </a:extLst>
            </p:cNvPr>
            <p:cNvGrpSpPr/>
            <p:nvPr/>
          </p:nvGrpSpPr>
          <p:grpSpPr>
            <a:xfrm>
              <a:off x="19976585" y="1024628"/>
              <a:ext cx="3244071" cy="687453"/>
              <a:chOff x="0" y="0"/>
              <a:chExt cx="3244070" cy="687451"/>
            </a:xfrm>
          </p:grpSpPr>
          <p:sp>
            <p:nvSpPr>
              <p:cNvPr id="49" name="Template by HiSlide.io">
                <a:extLst>
                  <a:ext uri="{FF2B5EF4-FFF2-40B4-BE49-F238E27FC236}">
                    <a16:creationId xmlns:a16="http://schemas.microsoft.com/office/drawing/2014/main" id="{BF69D818-962C-EC4F-8519-F961397114C3}"/>
                  </a:ext>
                </a:extLst>
              </p:cNvPr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50" name="PowerPoint - Keynote - Google Slides">
                <a:extLst>
                  <a:ext uri="{FF2B5EF4-FFF2-40B4-BE49-F238E27FC236}">
                    <a16:creationId xmlns:a16="http://schemas.microsoft.com/office/drawing/2014/main" id="{BDC5D663-80D4-274C-B14B-04D6590BBF9C}"/>
                  </a:ext>
                </a:extLst>
              </p:cNvPr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34</Words>
  <Application>Microsoft Macintosh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14</cp:revision>
  <dcterms:modified xsi:type="dcterms:W3CDTF">2020-07-27T08:40:31Z</dcterms:modified>
</cp:coreProperties>
</file>