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0764c6d20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0764c6d20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th img">
  <p:cSld name="with img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6"/>
          <p:cNvSpPr/>
          <p:nvPr>
            <p:ph idx="2" type="pic"/>
          </p:nvPr>
        </p:nvSpPr>
        <p:spPr>
          <a:xfrm>
            <a:off x="37219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3" name="Google Shape;63;p16"/>
          <p:cNvSpPr/>
          <p:nvPr>
            <p:ph idx="3" type="pic"/>
          </p:nvPr>
        </p:nvSpPr>
        <p:spPr>
          <a:xfrm>
            <a:off x="2103112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4" name="Google Shape;64;p16"/>
          <p:cNvSpPr/>
          <p:nvPr>
            <p:ph idx="4" type="pic"/>
          </p:nvPr>
        </p:nvSpPr>
        <p:spPr>
          <a:xfrm>
            <a:off x="383402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5" name="Google Shape;65;p16"/>
          <p:cNvSpPr/>
          <p:nvPr>
            <p:ph idx="5" type="pic"/>
          </p:nvPr>
        </p:nvSpPr>
        <p:spPr>
          <a:xfrm>
            <a:off x="5564943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6" name="Google Shape;66;p16"/>
          <p:cNvSpPr/>
          <p:nvPr>
            <p:ph idx="6" type="pic"/>
          </p:nvPr>
        </p:nvSpPr>
        <p:spPr>
          <a:xfrm>
            <a:off x="7295858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7"/>
          <p:cNvGrpSpPr/>
          <p:nvPr/>
        </p:nvGrpSpPr>
        <p:grpSpPr>
          <a:xfrm>
            <a:off x="2015874" y="384225"/>
            <a:ext cx="6691841" cy="4091065"/>
            <a:chOff x="5375664" y="1024600"/>
            <a:chExt cx="17844910" cy="10909507"/>
          </a:xfrm>
        </p:grpSpPr>
        <p:sp>
          <p:nvSpPr>
            <p:cNvPr id="72" name="Google Shape;72;p17"/>
            <p:cNvSpPr/>
            <p:nvPr/>
          </p:nvSpPr>
          <p:spPr>
            <a:xfrm>
              <a:off x="11560190" y="3943894"/>
              <a:ext cx="641822" cy="7401902"/>
            </a:xfrm>
            <a:custGeom>
              <a:rect b="b" l="l" r="r" t="t"/>
              <a:pathLst>
                <a:path extrusionOk="0" h="21593" w="21600">
                  <a:moveTo>
                    <a:pt x="0" y="0"/>
                  </a:moveTo>
                  <a:lnTo>
                    <a:pt x="16633" y="0"/>
                  </a:lnTo>
                  <a:cubicBezTo>
                    <a:pt x="17942" y="-7"/>
                    <a:pt x="19228" y="33"/>
                    <a:pt x="20182" y="111"/>
                  </a:cubicBezTo>
                  <a:cubicBezTo>
                    <a:pt x="20953" y="174"/>
                    <a:pt x="21454" y="259"/>
                    <a:pt x="21600" y="350"/>
                  </a:cubicBezTo>
                  <a:lnTo>
                    <a:pt x="21600" y="21593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7"/>
            <p:cNvSpPr/>
            <p:nvPr/>
          </p:nvSpPr>
          <p:spPr>
            <a:xfrm>
              <a:off x="12202745" y="3943894"/>
              <a:ext cx="641823" cy="7401902"/>
            </a:xfrm>
            <a:custGeom>
              <a:rect b="b" l="l" r="r" t="t"/>
              <a:pathLst>
                <a:path extrusionOk="0" h="21593" w="21600">
                  <a:moveTo>
                    <a:pt x="21600" y="0"/>
                  </a:moveTo>
                  <a:lnTo>
                    <a:pt x="4967" y="0"/>
                  </a:lnTo>
                  <a:cubicBezTo>
                    <a:pt x="3658" y="-7"/>
                    <a:pt x="2372" y="33"/>
                    <a:pt x="1418" y="111"/>
                  </a:cubicBezTo>
                  <a:cubicBezTo>
                    <a:pt x="647" y="174"/>
                    <a:pt x="146" y="259"/>
                    <a:pt x="0" y="350"/>
                  </a:cubicBezTo>
                  <a:lnTo>
                    <a:pt x="0" y="21593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7"/>
            <p:cNvSpPr/>
            <p:nvPr/>
          </p:nvSpPr>
          <p:spPr>
            <a:xfrm>
              <a:off x="10668744" y="5285237"/>
              <a:ext cx="1530823" cy="6068402"/>
            </a:xfrm>
            <a:custGeom>
              <a:rect b="b" l="l" r="r" t="t"/>
              <a:pathLst>
                <a:path extrusionOk="0" h="21592" w="21600">
                  <a:moveTo>
                    <a:pt x="0" y="1"/>
                  </a:moveTo>
                  <a:lnTo>
                    <a:pt x="19517" y="1"/>
                  </a:lnTo>
                  <a:cubicBezTo>
                    <a:pt x="20066" y="-8"/>
                    <a:pt x="20606" y="41"/>
                    <a:pt x="21005" y="136"/>
                  </a:cubicBezTo>
                  <a:cubicBezTo>
                    <a:pt x="21329" y="213"/>
                    <a:pt x="21539" y="316"/>
                    <a:pt x="21600" y="427"/>
                  </a:cubicBezTo>
                  <a:lnTo>
                    <a:pt x="21600" y="21592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5" name="Google Shape;75;p17"/>
            <p:cNvSpPr/>
            <p:nvPr/>
          </p:nvSpPr>
          <p:spPr>
            <a:xfrm>
              <a:off x="12200301" y="5285237"/>
              <a:ext cx="1530822" cy="6068402"/>
            </a:xfrm>
            <a:custGeom>
              <a:rect b="b" l="l" r="r" t="t"/>
              <a:pathLst>
                <a:path extrusionOk="0" h="21592" w="21600">
                  <a:moveTo>
                    <a:pt x="21600" y="1"/>
                  </a:moveTo>
                  <a:lnTo>
                    <a:pt x="2083" y="1"/>
                  </a:lnTo>
                  <a:cubicBezTo>
                    <a:pt x="1534" y="-8"/>
                    <a:pt x="994" y="41"/>
                    <a:pt x="595" y="136"/>
                  </a:cubicBezTo>
                  <a:cubicBezTo>
                    <a:pt x="271" y="213"/>
                    <a:pt x="61" y="316"/>
                    <a:pt x="0" y="427"/>
                  </a:cubicBezTo>
                  <a:lnTo>
                    <a:pt x="0" y="21592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7"/>
            <p:cNvSpPr/>
            <p:nvPr/>
          </p:nvSpPr>
          <p:spPr>
            <a:xfrm>
              <a:off x="9655189" y="6658962"/>
              <a:ext cx="2546823" cy="4684102"/>
            </a:xfrm>
            <a:custGeom>
              <a:rect b="b" l="l" r="r" t="t"/>
              <a:pathLst>
                <a:path extrusionOk="0" h="21590" w="21600">
                  <a:moveTo>
                    <a:pt x="0" y="2"/>
                  </a:moveTo>
                  <a:lnTo>
                    <a:pt x="20348" y="2"/>
                  </a:lnTo>
                  <a:cubicBezTo>
                    <a:pt x="20678" y="-10"/>
                    <a:pt x="21002" y="53"/>
                    <a:pt x="21243" y="177"/>
                  </a:cubicBezTo>
                  <a:cubicBezTo>
                    <a:pt x="21437" y="277"/>
                    <a:pt x="21563" y="410"/>
                    <a:pt x="21600" y="554"/>
                  </a:cubicBezTo>
                  <a:lnTo>
                    <a:pt x="21600" y="2159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77;p17"/>
            <p:cNvSpPr/>
            <p:nvPr/>
          </p:nvSpPr>
          <p:spPr>
            <a:xfrm>
              <a:off x="12202745" y="6658962"/>
              <a:ext cx="2419823" cy="4684102"/>
            </a:xfrm>
            <a:custGeom>
              <a:rect b="b" l="l" r="r" t="t"/>
              <a:pathLst>
                <a:path extrusionOk="0" h="21590" w="21600">
                  <a:moveTo>
                    <a:pt x="21600" y="2"/>
                  </a:moveTo>
                  <a:lnTo>
                    <a:pt x="1317" y="2"/>
                  </a:lnTo>
                  <a:cubicBezTo>
                    <a:pt x="970" y="-10"/>
                    <a:pt x="629" y="53"/>
                    <a:pt x="376" y="177"/>
                  </a:cubicBezTo>
                  <a:cubicBezTo>
                    <a:pt x="172" y="277"/>
                    <a:pt x="39" y="410"/>
                    <a:pt x="0" y="554"/>
                  </a:cubicBezTo>
                  <a:lnTo>
                    <a:pt x="0" y="21590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78;p17"/>
            <p:cNvSpPr/>
            <p:nvPr/>
          </p:nvSpPr>
          <p:spPr>
            <a:xfrm>
              <a:off x="9652744" y="8002706"/>
              <a:ext cx="2546823" cy="3325202"/>
            </a:xfrm>
            <a:custGeom>
              <a:rect b="b" l="l" r="r" t="t"/>
              <a:pathLst>
                <a:path extrusionOk="0" h="21585" w="21600">
                  <a:moveTo>
                    <a:pt x="0" y="2"/>
                  </a:moveTo>
                  <a:lnTo>
                    <a:pt x="20348" y="2"/>
                  </a:lnTo>
                  <a:cubicBezTo>
                    <a:pt x="20678" y="-15"/>
                    <a:pt x="21002" y="74"/>
                    <a:pt x="21243" y="248"/>
                  </a:cubicBezTo>
                  <a:cubicBezTo>
                    <a:pt x="21437" y="389"/>
                    <a:pt x="21563" y="576"/>
                    <a:pt x="21600" y="779"/>
                  </a:cubicBezTo>
                  <a:lnTo>
                    <a:pt x="21600" y="21585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7"/>
            <p:cNvSpPr/>
            <p:nvPr/>
          </p:nvSpPr>
          <p:spPr>
            <a:xfrm>
              <a:off x="12200301" y="8002706"/>
              <a:ext cx="2419822" cy="3325202"/>
            </a:xfrm>
            <a:custGeom>
              <a:rect b="b" l="l" r="r" t="t"/>
              <a:pathLst>
                <a:path extrusionOk="0" h="21585" w="21600">
                  <a:moveTo>
                    <a:pt x="21600" y="2"/>
                  </a:moveTo>
                  <a:lnTo>
                    <a:pt x="1317" y="2"/>
                  </a:lnTo>
                  <a:cubicBezTo>
                    <a:pt x="970" y="-15"/>
                    <a:pt x="629" y="74"/>
                    <a:pt x="376" y="248"/>
                  </a:cubicBezTo>
                  <a:cubicBezTo>
                    <a:pt x="172" y="389"/>
                    <a:pt x="39" y="576"/>
                    <a:pt x="0" y="779"/>
                  </a:cubicBezTo>
                  <a:lnTo>
                    <a:pt x="0" y="21585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0" name="Google Shape;80;p17"/>
            <p:cNvSpPr/>
            <p:nvPr/>
          </p:nvSpPr>
          <p:spPr>
            <a:xfrm>
              <a:off x="9652744" y="9360240"/>
              <a:ext cx="2546823" cy="2055202"/>
            </a:xfrm>
            <a:custGeom>
              <a:rect b="b" l="l" r="r" t="t"/>
              <a:pathLst>
                <a:path extrusionOk="0" h="21576" w="21600">
                  <a:moveTo>
                    <a:pt x="0" y="3"/>
                  </a:moveTo>
                  <a:lnTo>
                    <a:pt x="20348" y="3"/>
                  </a:lnTo>
                  <a:cubicBezTo>
                    <a:pt x="20678" y="-24"/>
                    <a:pt x="21002" y="120"/>
                    <a:pt x="21243" y="402"/>
                  </a:cubicBezTo>
                  <a:cubicBezTo>
                    <a:pt x="21437" y="629"/>
                    <a:pt x="21563" y="932"/>
                    <a:pt x="21600" y="1260"/>
                  </a:cubicBezTo>
                  <a:lnTo>
                    <a:pt x="21600" y="21576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1" name="Google Shape;81;p17"/>
            <p:cNvSpPr/>
            <p:nvPr/>
          </p:nvSpPr>
          <p:spPr>
            <a:xfrm>
              <a:off x="12200301" y="9360240"/>
              <a:ext cx="2419822" cy="2055202"/>
            </a:xfrm>
            <a:custGeom>
              <a:rect b="b" l="l" r="r" t="t"/>
              <a:pathLst>
                <a:path extrusionOk="0" h="21576" w="21600">
                  <a:moveTo>
                    <a:pt x="21600" y="3"/>
                  </a:moveTo>
                  <a:lnTo>
                    <a:pt x="1317" y="3"/>
                  </a:lnTo>
                  <a:cubicBezTo>
                    <a:pt x="970" y="-24"/>
                    <a:pt x="629" y="120"/>
                    <a:pt x="376" y="402"/>
                  </a:cubicBezTo>
                  <a:cubicBezTo>
                    <a:pt x="172" y="629"/>
                    <a:pt x="39" y="932"/>
                    <a:pt x="0" y="1260"/>
                  </a:cubicBezTo>
                  <a:lnTo>
                    <a:pt x="0" y="21576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7"/>
            <p:cNvSpPr/>
            <p:nvPr/>
          </p:nvSpPr>
          <p:spPr>
            <a:xfrm>
              <a:off x="7153664" y="3516653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3" name="Google Shape;83;p17"/>
            <p:cNvSpPr txBox="1"/>
            <p:nvPr/>
          </p:nvSpPr>
          <p:spPr>
            <a:xfrm>
              <a:off x="8001045" y="3654188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84" name="Google Shape;84;p17"/>
            <p:cNvSpPr/>
            <p:nvPr/>
          </p:nvSpPr>
          <p:spPr>
            <a:xfrm>
              <a:off x="6264664" y="4874187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5" name="Google Shape;85;p17"/>
            <p:cNvSpPr txBox="1"/>
            <p:nvPr/>
          </p:nvSpPr>
          <p:spPr>
            <a:xfrm>
              <a:off x="7112045" y="5011722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86" name="Google Shape;86;p17"/>
            <p:cNvSpPr/>
            <p:nvPr/>
          </p:nvSpPr>
          <p:spPr>
            <a:xfrm>
              <a:off x="5375664" y="6231721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7"/>
            <p:cNvSpPr txBox="1"/>
            <p:nvPr/>
          </p:nvSpPr>
          <p:spPr>
            <a:xfrm>
              <a:off x="6223045" y="6369256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88" name="Google Shape;88;p17"/>
            <p:cNvSpPr/>
            <p:nvPr/>
          </p:nvSpPr>
          <p:spPr>
            <a:xfrm>
              <a:off x="6264664" y="7589255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9" name="Google Shape;89;p17"/>
            <p:cNvSpPr txBox="1"/>
            <p:nvPr/>
          </p:nvSpPr>
          <p:spPr>
            <a:xfrm>
              <a:off x="7112045" y="7726790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0" name="Google Shape;90;p17"/>
            <p:cNvSpPr/>
            <p:nvPr/>
          </p:nvSpPr>
          <p:spPr>
            <a:xfrm>
              <a:off x="7153664" y="8946788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7"/>
            <p:cNvSpPr txBox="1"/>
            <p:nvPr/>
          </p:nvSpPr>
          <p:spPr>
            <a:xfrm>
              <a:off x="8001045" y="9084323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2" name="Google Shape;92;p17"/>
            <p:cNvSpPr/>
            <p:nvPr/>
          </p:nvSpPr>
          <p:spPr>
            <a:xfrm>
              <a:off x="12775565" y="3516653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7"/>
            <p:cNvSpPr txBox="1"/>
            <p:nvPr/>
          </p:nvSpPr>
          <p:spPr>
            <a:xfrm>
              <a:off x="13622946" y="3654188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4" name="Google Shape;94;p17"/>
            <p:cNvSpPr/>
            <p:nvPr/>
          </p:nvSpPr>
          <p:spPr>
            <a:xfrm>
              <a:off x="13664565" y="4874187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7"/>
            <p:cNvSpPr txBox="1"/>
            <p:nvPr/>
          </p:nvSpPr>
          <p:spPr>
            <a:xfrm>
              <a:off x="14511946" y="5011722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14553565" y="6231721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7"/>
            <p:cNvSpPr txBox="1"/>
            <p:nvPr/>
          </p:nvSpPr>
          <p:spPr>
            <a:xfrm>
              <a:off x="15400946" y="6369256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8" name="Google Shape;98;p17"/>
            <p:cNvSpPr/>
            <p:nvPr/>
          </p:nvSpPr>
          <p:spPr>
            <a:xfrm>
              <a:off x="13664565" y="7589255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7"/>
            <p:cNvSpPr txBox="1"/>
            <p:nvPr/>
          </p:nvSpPr>
          <p:spPr>
            <a:xfrm>
              <a:off x="14511946" y="7726790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100" name="Google Shape;100;p17"/>
            <p:cNvSpPr/>
            <p:nvPr/>
          </p:nvSpPr>
          <p:spPr>
            <a:xfrm>
              <a:off x="12775565" y="8946789"/>
              <a:ext cx="4454772" cy="831587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7"/>
            <p:cNvSpPr txBox="1"/>
            <p:nvPr/>
          </p:nvSpPr>
          <p:spPr>
            <a:xfrm>
              <a:off x="13622946" y="9084324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102" name="Google Shape;102;p17"/>
            <p:cNvSpPr/>
            <p:nvPr/>
          </p:nvSpPr>
          <p:spPr>
            <a:xfrm>
              <a:off x="8976022" y="10915287"/>
              <a:ext cx="6431956" cy="1018820"/>
            </a:xfrm>
            <a:prstGeom prst="roundRect">
              <a:avLst>
                <a:gd fmla="val 12557" name="adj"/>
              </a:avLst>
            </a:prstGeom>
            <a:solidFill>
              <a:srgbClr val="F4F4F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7"/>
            <p:cNvSpPr txBox="1"/>
            <p:nvPr/>
          </p:nvSpPr>
          <p:spPr>
            <a:xfrm>
              <a:off x="8976022" y="11170697"/>
              <a:ext cx="6431955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"/>
                <a:buNone/>
              </a:pPr>
              <a:r>
                <a:rPr b="1" i="0" lang="en-GB" sz="9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Placeholder</a:t>
              </a:r>
              <a:endParaRPr sz="500"/>
            </a:p>
          </p:txBody>
        </p:sp>
        <p:sp>
          <p:nvSpPr>
            <p:cNvPr id="104" name="Google Shape;104;p17"/>
            <p:cNvSpPr txBox="1"/>
            <p:nvPr/>
          </p:nvSpPr>
          <p:spPr>
            <a:xfrm>
              <a:off x="10336960" y="1901210"/>
              <a:ext cx="3710080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 diagram</a:t>
              </a:r>
              <a:endParaRPr sz="500"/>
            </a:p>
          </p:txBody>
        </p:sp>
        <p:grpSp>
          <p:nvGrpSpPr>
            <p:cNvPr id="105" name="Google Shape;105;p17"/>
            <p:cNvGrpSpPr/>
            <p:nvPr/>
          </p:nvGrpSpPr>
          <p:grpSpPr>
            <a:xfrm>
              <a:off x="18555272" y="1024600"/>
              <a:ext cx="4665301" cy="687481"/>
              <a:chOff x="-1421312" y="-28"/>
              <a:chExt cx="4665300" cy="687479"/>
            </a:xfrm>
          </p:grpSpPr>
          <p:sp>
            <p:nvSpPr>
              <p:cNvPr id="106" name="Google Shape;106;p17"/>
              <p:cNvSpPr txBox="1"/>
              <p:nvPr/>
            </p:nvSpPr>
            <p:spPr>
              <a:xfrm>
                <a:off x="-1421312" y="-28"/>
                <a:ext cx="46653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07" name="Google Shape;107;p17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