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BC84BE2-9AAA-D24F-AA24-17605CBFB13E}"/>
              </a:ext>
            </a:extLst>
          </p:cNvPr>
          <p:cNvGrpSpPr/>
          <p:nvPr/>
        </p:nvGrpSpPr>
        <p:grpSpPr>
          <a:xfrm>
            <a:off x="2867021" y="876668"/>
            <a:ext cx="9187130" cy="6910589"/>
            <a:chOff x="2867021" y="876668"/>
            <a:chExt cx="9187130" cy="691058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608D761-958B-334A-8037-64252B342DEC}"/>
                </a:ext>
              </a:extLst>
            </p:cNvPr>
            <p:cNvGrpSpPr/>
            <p:nvPr/>
          </p:nvGrpSpPr>
          <p:grpSpPr>
            <a:xfrm>
              <a:off x="2867021" y="2233178"/>
              <a:ext cx="7270760" cy="5554079"/>
              <a:chOff x="2867021" y="2233178"/>
              <a:chExt cx="7270760" cy="5554079"/>
            </a:xfrm>
          </p:grpSpPr>
          <p:sp>
            <p:nvSpPr>
              <p:cNvPr id="615" name="Line"/>
              <p:cNvSpPr/>
              <p:nvPr/>
            </p:nvSpPr>
            <p:spPr>
              <a:xfrm>
                <a:off x="6165434" y="3525810"/>
                <a:ext cx="342306" cy="39476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0" y="0"/>
                    </a:moveTo>
                    <a:lnTo>
                      <a:pt x="16633" y="0"/>
                    </a:lnTo>
                    <a:cubicBezTo>
                      <a:pt x="17942" y="-7"/>
                      <a:pt x="19228" y="33"/>
                      <a:pt x="20182" y="111"/>
                    </a:cubicBezTo>
                    <a:cubicBezTo>
                      <a:pt x="20953" y="174"/>
                      <a:pt x="21454" y="259"/>
                      <a:pt x="21600" y="350"/>
                    </a:cubicBezTo>
                    <a:lnTo>
                      <a:pt x="21600" y="21593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16" name="Line"/>
              <p:cNvSpPr/>
              <p:nvPr/>
            </p:nvSpPr>
            <p:spPr>
              <a:xfrm>
                <a:off x="6508131" y="3525810"/>
                <a:ext cx="342306" cy="39476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3" extrusionOk="0">
                    <a:moveTo>
                      <a:pt x="21600" y="0"/>
                    </a:moveTo>
                    <a:lnTo>
                      <a:pt x="4967" y="0"/>
                    </a:lnTo>
                    <a:cubicBezTo>
                      <a:pt x="3658" y="-7"/>
                      <a:pt x="2372" y="33"/>
                      <a:pt x="1418" y="111"/>
                    </a:cubicBezTo>
                    <a:cubicBezTo>
                      <a:pt x="647" y="174"/>
                      <a:pt x="146" y="259"/>
                      <a:pt x="0" y="350"/>
                    </a:cubicBezTo>
                    <a:lnTo>
                      <a:pt x="0" y="21593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17" name="Line"/>
              <p:cNvSpPr/>
              <p:nvPr/>
            </p:nvSpPr>
            <p:spPr>
              <a:xfrm>
                <a:off x="5689997" y="4241193"/>
                <a:ext cx="816439" cy="3236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2" extrusionOk="0">
                    <a:moveTo>
                      <a:pt x="0" y="1"/>
                    </a:moveTo>
                    <a:lnTo>
                      <a:pt x="19517" y="1"/>
                    </a:lnTo>
                    <a:cubicBezTo>
                      <a:pt x="20066" y="-8"/>
                      <a:pt x="20606" y="41"/>
                      <a:pt x="21005" y="136"/>
                    </a:cubicBezTo>
                    <a:cubicBezTo>
                      <a:pt x="21329" y="213"/>
                      <a:pt x="21539" y="316"/>
                      <a:pt x="21600" y="427"/>
                    </a:cubicBezTo>
                    <a:lnTo>
                      <a:pt x="21600" y="21592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18" name="Line"/>
              <p:cNvSpPr/>
              <p:nvPr/>
            </p:nvSpPr>
            <p:spPr>
              <a:xfrm>
                <a:off x="6506826" y="4241193"/>
                <a:ext cx="816439" cy="3236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2" extrusionOk="0">
                    <a:moveTo>
                      <a:pt x="21600" y="1"/>
                    </a:moveTo>
                    <a:lnTo>
                      <a:pt x="2083" y="1"/>
                    </a:lnTo>
                    <a:cubicBezTo>
                      <a:pt x="1534" y="-8"/>
                      <a:pt x="994" y="41"/>
                      <a:pt x="595" y="136"/>
                    </a:cubicBezTo>
                    <a:cubicBezTo>
                      <a:pt x="271" y="213"/>
                      <a:pt x="61" y="316"/>
                      <a:pt x="0" y="427"/>
                    </a:cubicBezTo>
                    <a:lnTo>
                      <a:pt x="0" y="21592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19" name="Line"/>
              <p:cNvSpPr/>
              <p:nvPr/>
            </p:nvSpPr>
            <p:spPr>
              <a:xfrm>
                <a:off x="5149434" y="4973846"/>
                <a:ext cx="1358306" cy="2498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0" extrusionOk="0">
                    <a:moveTo>
                      <a:pt x="0" y="2"/>
                    </a:moveTo>
                    <a:lnTo>
                      <a:pt x="20348" y="2"/>
                    </a:lnTo>
                    <a:cubicBezTo>
                      <a:pt x="20678" y="-10"/>
                      <a:pt x="21002" y="53"/>
                      <a:pt x="21243" y="177"/>
                    </a:cubicBezTo>
                    <a:cubicBezTo>
                      <a:pt x="21437" y="277"/>
                      <a:pt x="21563" y="410"/>
                      <a:pt x="21600" y="554"/>
                    </a:cubicBezTo>
                    <a:lnTo>
                      <a:pt x="21600" y="2159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0" name="Line"/>
              <p:cNvSpPr/>
              <p:nvPr/>
            </p:nvSpPr>
            <p:spPr>
              <a:xfrm>
                <a:off x="6508131" y="4973846"/>
                <a:ext cx="1290572" cy="2498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90" extrusionOk="0">
                    <a:moveTo>
                      <a:pt x="21600" y="2"/>
                    </a:moveTo>
                    <a:lnTo>
                      <a:pt x="1317" y="2"/>
                    </a:lnTo>
                    <a:cubicBezTo>
                      <a:pt x="970" y="-10"/>
                      <a:pt x="629" y="53"/>
                      <a:pt x="376" y="177"/>
                    </a:cubicBezTo>
                    <a:cubicBezTo>
                      <a:pt x="172" y="277"/>
                      <a:pt x="39" y="410"/>
                      <a:pt x="0" y="554"/>
                    </a:cubicBezTo>
                    <a:lnTo>
                      <a:pt x="0" y="21590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1" name="Line"/>
              <p:cNvSpPr/>
              <p:nvPr/>
            </p:nvSpPr>
            <p:spPr>
              <a:xfrm>
                <a:off x="5148130" y="5690510"/>
                <a:ext cx="1358306" cy="1773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0" y="2"/>
                    </a:moveTo>
                    <a:lnTo>
                      <a:pt x="20348" y="2"/>
                    </a:lnTo>
                    <a:cubicBezTo>
                      <a:pt x="20678" y="-15"/>
                      <a:pt x="21002" y="74"/>
                      <a:pt x="21243" y="248"/>
                    </a:cubicBezTo>
                    <a:cubicBezTo>
                      <a:pt x="21437" y="389"/>
                      <a:pt x="21563" y="576"/>
                      <a:pt x="21600" y="779"/>
                    </a:cubicBezTo>
                    <a:lnTo>
                      <a:pt x="21600" y="21585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2" name="Line"/>
              <p:cNvSpPr/>
              <p:nvPr/>
            </p:nvSpPr>
            <p:spPr>
              <a:xfrm>
                <a:off x="6506826" y="5690510"/>
                <a:ext cx="1290573" cy="17734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21600" y="2"/>
                    </a:moveTo>
                    <a:lnTo>
                      <a:pt x="1317" y="2"/>
                    </a:lnTo>
                    <a:cubicBezTo>
                      <a:pt x="970" y="-15"/>
                      <a:pt x="629" y="74"/>
                      <a:pt x="376" y="248"/>
                    </a:cubicBezTo>
                    <a:cubicBezTo>
                      <a:pt x="172" y="389"/>
                      <a:pt x="39" y="576"/>
                      <a:pt x="0" y="779"/>
                    </a:cubicBezTo>
                    <a:lnTo>
                      <a:pt x="0" y="21585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3" name="Line"/>
              <p:cNvSpPr/>
              <p:nvPr/>
            </p:nvSpPr>
            <p:spPr>
              <a:xfrm>
                <a:off x="5148130" y="6414528"/>
                <a:ext cx="1358306" cy="1096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6" extrusionOk="0">
                    <a:moveTo>
                      <a:pt x="0" y="3"/>
                    </a:moveTo>
                    <a:lnTo>
                      <a:pt x="20348" y="3"/>
                    </a:lnTo>
                    <a:cubicBezTo>
                      <a:pt x="20678" y="-24"/>
                      <a:pt x="21002" y="120"/>
                      <a:pt x="21243" y="402"/>
                    </a:cubicBezTo>
                    <a:cubicBezTo>
                      <a:pt x="21437" y="629"/>
                      <a:pt x="21563" y="932"/>
                      <a:pt x="21600" y="1260"/>
                    </a:cubicBezTo>
                    <a:lnTo>
                      <a:pt x="21600" y="21576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4" name="Line"/>
              <p:cNvSpPr/>
              <p:nvPr/>
            </p:nvSpPr>
            <p:spPr>
              <a:xfrm>
                <a:off x="6506826" y="6414528"/>
                <a:ext cx="1290573" cy="1096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6" extrusionOk="0">
                    <a:moveTo>
                      <a:pt x="21600" y="3"/>
                    </a:moveTo>
                    <a:lnTo>
                      <a:pt x="1317" y="3"/>
                    </a:lnTo>
                    <a:cubicBezTo>
                      <a:pt x="970" y="-24"/>
                      <a:pt x="629" y="120"/>
                      <a:pt x="376" y="402"/>
                    </a:cubicBezTo>
                    <a:cubicBezTo>
                      <a:pt x="172" y="629"/>
                      <a:pt x="39" y="932"/>
                      <a:pt x="0" y="1260"/>
                    </a:cubicBezTo>
                    <a:lnTo>
                      <a:pt x="0" y="21576"/>
                    </a:lnTo>
                  </a:path>
                </a:pathLst>
              </a:custGeom>
              <a:ln w="12700">
                <a:solidFill>
                  <a:srgbClr val="D6D7DA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5" name="Rounded Rectangle"/>
              <p:cNvSpPr/>
              <p:nvPr/>
            </p:nvSpPr>
            <p:spPr>
              <a:xfrm>
                <a:off x="3815287" y="3297948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6" name="Placeholder text"/>
              <p:cNvSpPr txBox="1"/>
              <p:nvPr/>
            </p:nvSpPr>
            <p:spPr>
              <a:xfrm>
                <a:off x="3923827" y="3344745"/>
                <a:ext cx="2158798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28" name="Rounded Rectangle"/>
              <p:cNvSpPr/>
              <p:nvPr/>
            </p:nvSpPr>
            <p:spPr>
              <a:xfrm>
                <a:off x="3341154" y="4021966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29" name="Placeholder text"/>
              <p:cNvSpPr txBox="1"/>
              <p:nvPr/>
            </p:nvSpPr>
            <p:spPr>
              <a:xfrm>
                <a:off x="3427618" y="4068763"/>
                <a:ext cx="2202950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31" name="Rounded Rectangle"/>
              <p:cNvSpPr/>
              <p:nvPr/>
            </p:nvSpPr>
            <p:spPr>
              <a:xfrm>
                <a:off x="2867021" y="4745984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2" name="Placeholder text"/>
              <p:cNvSpPr txBox="1"/>
              <p:nvPr/>
            </p:nvSpPr>
            <p:spPr>
              <a:xfrm>
                <a:off x="3007658" y="4792781"/>
                <a:ext cx="209460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34" name="Rounded Rectangle"/>
              <p:cNvSpPr/>
              <p:nvPr/>
            </p:nvSpPr>
            <p:spPr>
              <a:xfrm>
                <a:off x="3341154" y="5470002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5" name="Placeholder text"/>
              <p:cNvSpPr txBox="1"/>
              <p:nvPr/>
            </p:nvSpPr>
            <p:spPr>
              <a:xfrm>
                <a:off x="3518601" y="5516799"/>
                <a:ext cx="202098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37" name="Rounded Rectangle"/>
              <p:cNvSpPr/>
              <p:nvPr/>
            </p:nvSpPr>
            <p:spPr>
              <a:xfrm>
                <a:off x="3815287" y="6194020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8" name="Placeholder text"/>
              <p:cNvSpPr txBox="1"/>
              <p:nvPr/>
            </p:nvSpPr>
            <p:spPr>
              <a:xfrm>
                <a:off x="4034307" y="6240817"/>
                <a:ext cx="1937838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40" name="Rounded Rectangle"/>
              <p:cNvSpPr/>
              <p:nvPr/>
            </p:nvSpPr>
            <p:spPr>
              <a:xfrm>
                <a:off x="6813635" y="3297948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1" name="Placeholder text"/>
              <p:cNvSpPr txBox="1"/>
              <p:nvPr/>
            </p:nvSpPr>
            <p:spPr>
              <a:xfrm>
                <a:off x="6943904" y="3344745"/>
                <a:ext cx="2115340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43" name="Rounded Rectangle"/>
              <p:cNvSpPr/>
              <p:nvPr/>
            </p:nvSpPr>
            <p:spPr>
              <a:xfrm>
                <a:off x="7287768" y="4021966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4" name="Placeholder text"/>
              <p:cNvSpPr txBox="1"/>
              <p:nvPr/>
            </p:nvSpPr>
            <p:spPr>
              <a:xfrm>
                <a:off x="7534073" y="4068763"/>
                <a:ext cx="1883268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46" name="Rounded Rectangle"/>
              <p:cNvSpPr/>
              <p:nvPr/>
            </p:nvSpPr>
            <p:spPr>
              <a:xfrm>
                <a:off x="7761902" y="4745984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7" name="Placeholder text"/>
              <p:cNvSpPr txBox="1"/>
              <p:nvPr/>
            </p:nvSpPr>
            <p:spPr>
              <a:xfrm>
                <a:off x="7988115" y="4792781"/>
                <a:ext cx="192345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49" name="Rounded Rectangle"/>
              <p:cNvSpPr/>
              <p:nvPr/>
            </p:nvSpPr>
            <p:spPr>
              <a:xfrm>
                <a:off x="7287768" y="5470002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0" name="Placeholder text"/>
              <p:cNvSpPr txBox="1"/>
              <p:nvPr/>
            </p:nvSpPr>
            <p:spPr>
              <a:xfrm>
                <a:off x="7471615" y="5516799"/>
                <a:ext cx="2008184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52" name="Rounded Rectangle"/>
              <p:cNvSpPr/>
              <p:nvPr/>
            </p:nvSpPr>
            <p:spPr>
              <a:xfrm>
                <a:off x="6813635" y="6194021"/>
                <a:ext cx="2375879" cy="44351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3" name="Placeholder text"/>
              <p:cNvSpPr txBox="1"/>
              <p:nvPr/>
            </p:nvSpPr>
            <p:spPr>
              <a:xfrm>
                <a:off x="7107813" y="6240818"/>
                <a:ext cx="1787522" cy="300936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600" b="0">
                    <a:solidFill>
                      <a:srgbClr val="FFFFFF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Placeholder text</a:t>
                </a:r>
              </a:p>
            </p:txBody>
          </p:sp>
          <p:sp>
            <p:nvSpPr>
              <p:cNvPr id="655" name="Rounded Rectangle"/>
              <p:cNvSpPr/>
              <p:nvPr/>
            </p:nvSpPr>
            <p:spPr>
              <a:xfrm>
                <a:off x="4787212" y="7243886"/>
                <a:ext cx="3430376" cy="543371"/>
              </a:xfrm>
              <a:prstGeom prst="roundRect">
                <a:avLst>
                  <a:gd name="adj" fmla="val 12557"/>
                </a:avLst>
              </a:prstGeom>
              <a:solidFill>
                <a:srgbClr val="F4F4F5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56" name="Placeholder"/>
              <p:cNvSpPr txBox="1"/>
              <p:nvPr/>
            </p:nvSpPr>
            <p:spPr>
              <a:xfrm>
                <a:off x="4787212" y="7354705"/>
                <a:ext cx="3430376" cy="300936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1600" b="0">
                    <a:solidFill>
                      <a:srgbClr val="2E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Placeholder</a:t>
                </a:r>
              </a:p>
            </p:txBody>
          </p:sp>
          <p:sp>
            <p:nvSpPr>
              <p:cNvPr id="657" name="Tree diagram"/>
              <p:cNvSpPr txBox="1"/>
              <p:nvPr/>
            </p:nvSpPr>
            <p:spPr>
              <a:xfrm>
                <a:off x="4832950" y="2233178"/>
                <a:ext cx="3338900" cy="54715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>
                  <a:defRPr sz="32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Tree diagram</a:t>
                </a:r>
              </a:p>
            </p:txBody>
          </p:sp>
        </p:grpSp>
        <p:grpSp>
          <p:nvGrpSpPr>
            <p:cNvPr id="48" name="Group">
              <a:extLst>
                <a:ext uri="{FF2B5EF4-FFF2-40B4-BE49-F238E27FC236}">
                  <a16:creationId xmlns:a16="http://schemas.microsoft.com/office/drawing/2014/main" id="{02134C15-0CBC-3E49-827E-3CAE58D8A773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49" name="Template by HiSlide.io">
                <a:extLst>
                  <a:ext uri="{FF2B5EF4-FFF2-40B4-BE49-F238E27FC236}">
                    <a16:creationId xmlns:a16="http://schemas.microsoft.com/office/drawing/2014/main" id="{DE27D1F7-8807-D14D-99D4-03D5D7CBFEEB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0" name="PowerPoint - Keynote - Google Slides">
                <a:extLst>
                  <a:ext uri="{FF2B5EF4-FFF2-40B4-BE49-F238E27FC236}">
                    <a16:creationId xmlns:a16="http://schemas.microsoft.com/office/drawing/2014/main" id="{008EC090-77AB-9548-9BF7-E368F68918F3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34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2020-07-27T08:40:37Z</dcterms:modified>
</cp:coreProperties>
</file>