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2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161D07-EC0D-F145-935A-83CFFA3B32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66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C7E199A-2F85-EE44-81EB-98A0AB128F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3301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3C15BCA-5C16-5C42-8419-7F97350AE35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3737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0B0168E-E1CB-324E-A5B5-922C064BB2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2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639B9B7-EF61-DB44-A0DE-17268A3A8A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46082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40752866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1463141-AFAD-5241-A6A7-FE672B02F285}"/>
              </a:ext>
            </a:extLst>
          </p:cNvPr>
          <p:cNvGrpSpPr/>
          <p:nvPr/>
        </p:nvGrpSpPr>
        <p:grpSpPr>
          <a:xfrm>
            <a:off x="1244158" y="876668"/>
            <a:ext cx="10809993" cy="6199236"/>
            <a:chOff x="1244158" y="876668"/>
            <a:chExt cx="10809993" cy="6199236"/>
          </a:xfrm>
        </p:grpSpPr>
        <p:sp>
          <p:nvSpPr>
            <p:cNvPr id="662" name="Line"/>
            <p:cNvSpPr/>
            <p:nvPr/>
          </p:nvSpPr>
          <p:spPr>
            <a:xfrm>
              <a:off x="5031311" y="3936831"/>
              <a:ext cx="1536414" cy="1277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6101" y="0"/>
                  </a:lnTo>
                  <a:lnTo>
                    <a:pt x="21600" y="21600"/>
                  </a:lnTo>
                </a:path>
              </a:pathLst>
            </a:custGeom>
            <a:ln w="127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3" name="Line"/>
            <p:cNvSpPr/>
            <p:nvPr/>
          </p:nvSpPr>
          <p:spPr>
            <a:xfrm>
              <a:off x="6567212" y="5205407"/>
              <a:ext cx="1582053" cy="1321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134" y="21600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4" name="Line"/>
            <p:cNvSpPr/>
            <p:nvPr/>
          </p:nvSpPr>
          <p:spPr>
            <a:xfrm>
              <a:off x="6565862" y="3934053"/>
              <a:ext cx="1582054" cy="1321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5134" y="0"/>
                  </a:lnTo>
                  <a:lnTo>
                    <a:pt x="0" y="21600"/>
                  </a:lnTo>
                </a:path>
              </a:pathLst>
            </a:custGeom>
            <a:ln w="127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5" name="Line"/>
            <p:cNvSpPr/>
            <p:nvPr/>
          </p:nvSpPr>
          <p:spPr>
            <a:xfrm>
              <a:off x="5021029" y="5247775"/>
              <a:ext cx="1536415" cy="1277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6101" y="21600"/>
                  </a:lnTo>
                  <a:lnTo>
                    <a:pt x="21600" y="0"/>
                  </a:lnTo>
                </a:path>
              </a:pathLst>
            </a:custGeom>
            <a:ln w="127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6" name="Line"/>
            <p:cNvSpPr/>
            <p:nvPr/>
          </p:nvSpPr>
          <p:spPr>
            <a:xfrm flipV="1">
              <a:off x="4536830" y="5221983"/>
              <a:ext cx="4091528" cy="1"/>
            </a:xfrm>
            <a:prstGeom prst="line">
              <a:avLst/>
            </a:prstGeom>
            <a:ln w="127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7" name="Shape"/>
            <p:cNvSpPr/>
            <p:nvPr/>
          </p:nvSpPr>
          <p:spPr>
            <a:xfrm rot="5400000">
              <a:off x="2820412" y="2272490"/>
              <a:ext cx="1113394" cy="3317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8" name="Polygon"/>
            <p:cNvSpPr/>
            <p:nvPr/>
          </p:nvSpPr>
          <p:spPr>
            <a:xfrm rot="5400000">
              <a:off x="3935341" y="3402722"/>
              <a:ext cx="915536" cy="1057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9" name="Process A"/>
            <p:cNvSpPr/>
            <p:nvPr/>
          </p:nvSpPr>
          <p:spPr>
            <a:xfrm>
              <a:off x="2128818" y="3454261"/>
              <a:ext cx="1730173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Process A</a:t>
              </a:r>
            </a:p>
          </p:txBody>
        </p:sp>
        <p:sp>
          <p:nvSpPr>
            <p:cNvPr id="670" name="Lorem Ipsum is simply dummy text of the printing and typesett"/>
            <p:cNvSpPr/>
            <p:nvPr/>
          </p:nvSpPr>
          <p:spPr>
            <a:xfrm>
              <a:off x="2130579" y="3765547"/>
              <a:ext cx="1610452" cy="562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</a:t>
              </a:r>
            </a:p>
          </p:txBody>
        </p:sp>
        <p:sp>
          <p:nvSpPr>
            <p:cNvPr id="672" name="Shape"/>
            <p:cNvSpPr/>
            <p:nvPr/>
          </p:nvSpPr>
          <p:spPr>
            <a:xfrm rot="5400000">
              <a:off x="2346279" y="3566440"/>
              <a:ext cx="1113393" cy="3317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73" name="Polygon"/>
            <p:cNvSpPr/>
            <p:nvPr/>
          </p:nvSpPr>
          <p:spPr>
            <a:xfrm rot="5400000">
              <a:off x="3461207" y="4696672"/>
              <a:ext cx="915537" cy="1057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74" name="Shape"/>
            <p:cNvSpPr/>
            <p:nvPr/>
          </p:nvSpPr>
          <p:spPr>
            <a:xfrm rot="5400000">
              <a:off x="2820412" y="4860389"/>
              <a:ext cx="1113393" cy="3317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75" name="Polygon"/>
            <p:cNvSpPr/>
            <p:nvPr/>
          </p:nvSpPr>
          <p:spPr>
            <a:xfrm rot="5400000">
              <a:off x="3935340" y="5990622"/>
              <a:ext cx="915537" cy="1057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76" name="Graphic 113"/>
            <p:cNvSpPr/>
            <p:nvPr/>
          </p:nvSpPr>
          <p:spPr>
            <a:xfrm>
              <a:off x="4274096" y="3803596"/>
              <a:ext cx="255424" cy="255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1283" y="1234"/>
                  </a:moveTo>
                  <a:cubicBezTo>
                    <a:pt x="21088" y="1112"/>
                    <a:pt x="20842" y="1105"/>
                    <a:pt x="20641" y="1216"/>
                  </a:cubicBezTo>
                  <a:cubicBezTo>
                    <a:pt x="17489" y="2941"/>
                    <a:pt x="14174" y="4488"/>
                    <a:pt x="11299" y="2850"/>
                  </a:cubicBezTo>
                  <a:cubicBezTo>
                    <a:pt x="11041" y="2702"/>
                    <a:pt x="10790" y="2523"/>
                    <a:pt x="10526" y="2334"/>
                  </a:cubicBezTo>
                  <a:cubicBezTo>
                    <a:pt x="10145" y="2047"/>
                    <a:pt x="9739" y="1793"/>
                    <a:pt x="9314" y="1575"/>
                  </a:cubicBezTo>
                  <a:cubicBezTo>
                    <a:pt x="7850" y="928"/>
                    <a:pt x="6206" y="806"/>
                    <a:pt x="4662" y="1231"/>
                  </a:cubicBezTo>
                  <a:cubicBezTo>
                    <a:pt x="3734" y="1463"/>
                    <a:pt x="2845" y="1832"/>
                    <a:pt x="2025" y="2325"/>
                  </a:cubicBezTo>
                  <a:lnTo>
                    <a:pt x="2025" y="675"/>
                  </a:lnTo>
                  <a:cubicBezTo>
                    <a:pt x="2025" y="302"/>
                    <a:pt x="1723" y="0"/>
                    <a:pt x="1350" y="0"/>
                  </a:cubicBezTo>
                  <a:lnTo>
                    <a:pt x="675" y="0"/>
                  </a:lnTo>
                  <a:cubicBezTo>
                    <a:pt x="302" y="0"/>
                    <a:pt x="0" y="302"/>
                    <a:pt x="0" y="675"/>
                  </a:cubicBezTo>
                  <a:lnTo>
                    <a:pt x="0" y="20925"/>
                  </a:lnTo>
                  <a:cubicBezTo>
                    <a:pt x="0" y="21298"/>
                    <a:pt x="302" y="21600"/>
                    <a:pt x="675" y="21600"/>
                  </a:cubicBezTo>
                  <a:lnTo>
                    <a:pt x="1350" y="21600"/>
                  </a:lnTo>
                  <a:cubicBezTo>
                    <a:pt x="1723" y="21600"/>
                    <a:pt x="2025" y="21298"/>
                    <a:pt x="2025" y="20925"/>
                  </a:cubicBezTo>
                  <a:lnTo>
                    <a:pt x="2025" y="14727"/>
                  </a:lnTo>
                  <a:cubicBezTo>
                    <a:pt x="2906" y="14080"/>
                    <a:pt x="3905" y="13610"/>
                    <a:pt x="4966" y="13344"/>
                  </a:cubicBezTo>
                  <a:cubicBezTo>
                    <a:pt x="6224" y="12991"/>
                    <a:pt x="7566" y="13081"/>
                    <a:pt x="8766" y="13599"/>
                  </a:cubicBezTo>
                  <a:cubicBezTo>
                    <a:pt x="9124" y="13784"/>
                    <a:pt x="9465" y="14000"/>
                    <a:pt x="9787" y="14243"/>
                  </a:cubicBezTo>
                  <a:cubicBezTo>
                    <a:pt x="10067" y="14445"/>
                    <a:pt x="10356" y="14648"/>
                    <a:pt x="10671" y="14829"/>
                  </a:cubicBezTo>
                  <a:cubicBezTo>
                    <a:pt x="11679" y="15401"/>
                    <a:pt x="12820" y="15696"/>
                    <a:pt x="13978" y="15684"/>
                  </a:cubicBezTo>
                  <a:cubicBezTo>
                    <a:pt x="16729" y="15684"/>
                    <a:pt x="19429" y="14205"/>
                    <a:pt x="21253" y="13206"/>
                  </a:cubicBezTo>
                  <a:cubicBezTo>
                    <a:pt x="21468" y="13086"/>
                    <a:pt x="21600" y="12858"/>
                    <a:pt x="21599" y="12612"/>
                  </a:cubicBezTo>
                  <a:lnTo>
                    <a:pt x="21599" y="1812"/>
                  </a:lnTo>
                  <a:cubicBezTo>
                    <a:pt x="21600" y="1578"/>
                    <a:pt x="21481" y="1359"/>
                    <a:pt x="21283" y="1234"/>
                  </a:cubicBezTo>
                  <a:close/>
                </a:path>
              </a:pathLst>
            </a:custGeom>
            <a:solidFill>
              <a:srgbClr val="D6D7DC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7" name="Graphic 167"/>
            <p:cNvSpPr/>
            <p:nvPr/>
          </p:nvSpPr>
          <p:spPr>
            <a:xfrm>
              <a:off x="4287642" y="6391495"/>
              <a:ext cx="255425" cy="255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83" extrusionOk="0">
                  <a:moveTo>
                    <a:pt x="5546" y="12247"/>
                  </a:moveTo>
                  <a:cubicBezTo>
                    <a:pt x="2648" y="9444"/>
                    <a:pt x="2650" y="4900"/>
                    <a:pt x="5551" y="2099"/>
                  </a:cubicBezTo>
                  <a:cubicBezTo>
                    <a:pt x="8452" y="-702"/>
                    <a:pt x="13154" y="-700"/>
                    <a:pt x="16052" y="2104"/>
                  </a:cubicBezTo>
                  <a:cubicBezTo>
                    <a:pt x="18950" y="4907"/>
                    <a:pt x="18948" y="9451"/>
                    <a:pt x="16047" y="12252"/>
                  </a:cubicBezTo>
                  <a:cubicBezTo>
                    <a:pt x="16034" y="12264"/>
                    <a:pt x="16022" y="12276"/>
                    <a:pt x="16009" y="12288"/>
                  </a:cubicBezTo>
                  <a:cubicBezTo>
                    <a:pt x="15594" y="12688"/>
                    <a:pt x="15277" y="13172"/>
                    <a:pt x="15082" y="13706"/>
                  </a:cubicBezTo>
                  <a:lnTo>
                    <a:pt x="6513" y="13706"/>
                  </a:lnTo>
                  <a:cubicBezTo>
                    <a:pt x="6305" y="13157"/>
                    <a:pt x="5975" y="12659"/>
                    <a:pt x="5546" y="12247"/>
                  </a:cubicBezTo>
                  <a:close/>
                  <a:moveTo>
                    <a:pt x="14850" y="15011"/>
                  </a:moveTo>
                  <a:lnTo>
                    <a:pt x="6750" y="15011"/>
                  </a:lnTo>
                  <a:cubicBezTo>
                    <a:pt x="6377" y="15011"/>
                    <a:pt x="6075" y="15303"/>
                    <a:pt x="6075" y="15663"/>
                  </a:cubicBezTo>
                  <a:cubicBezTo>
                    <a:pt x="6075" y="16024"/>
                    <a:pt x="6377" y="16316"/>
                    <a:pt x="6750" y="16316"/>
                  </a:cubicBezTo>
                  <a:lnTo>
                    <a:pt x="6750" y="18111"/>
                  </a:lnTo>
                  <a:cubicBezTo>
                    <a:pt x="6747" y="18870"/>
                    <a:pt x="7226" y="19554"/>
                    <a:pt x="7956" y="19833"/>
                  </a:cubicBezTo>
                  <a:lnTo>
                    <a:pt x="10550" y="20836"/>
                  </a:lnTo>
                  <a:cubicBezTo>
                    <a:pt x="10710" y="20898"/>
                    <a:pt x="10890" y="20898"/>
                    <a:pt x="11050" y="20836"/>
                  </a:cubicBezTo>
                  <a:lnTo>
                    <a:pt x="13644" y="19833"/>
                  </a:lnTo>
                  <a:cubicBezTo>
                    <a:pt x="14374" y="19554"/>
                    <a:pt x="14853" y="18870"/>
                    <a:pt x="14850" y="18111"/>
                  </a:cubicBezTo>
                  <a:lnTo>
                    <a:pt x="14850" y="16316"/>
                  </a:lnTo>
                  <a:cubicBezTo>
                    <a:pt x="15223" y="16316"/>
                    <a:pt x="15525" y="16024"/>
                    <a:pt x="15525" y="15663"/>
                  </a:cubicBezTo>
                  <a:cubicBezTo>
                    <a:pt x="15525" y="15303"/>
                    <a:pt x="15223" y="15011"/>
                    <a:pt x="14850" y="15011"/>
                  </a:cubicBezTo>
                  <a:close/>
                  <a:moveTo>
                    <a:pt x="6750" y="7183"/>
                  </a:moveTo>
                  <a:cubicBezTo>
                    <a:pt x="6750" y="7010"/>
                    <a:pt x="6762" y="6837"/>
                    <a:pt x="6785" y="6665"/>
                  </a:cubicBezTo>
                  <a:cubicBezTo>
                    <a:pt x="6834" y="6308"/>
                    <a:pt x="6574" y="5980"/>
                    <a:pt x="6204" y="5933"/>
                  </a:cubicBezTo>
                  <a:cubicBezTo>
                    <a:pt x="5835" y="5886"/>
                    <a:pt x="5495" y="6137"/>
                    <a:pt x="5447" y="6494"/>
                  </a:cubicBezTo>
                  <a:cubicBezTo>
                    <a:pt x="5415" y="6722"/>
                    <a:pt x="5400" y="6953"/>
                    <a:pt x="5400" y="7183"/>
                  </a:cubicBezTo>
                  <a:cubicBezTo>
                    <a:pt x="5400" y="7543"/>
                    <a:pt x="5702" y="7835"/>
                    <a:pt x="6075" y="7835"/>
                  </a:cubicBezTo>
                  <a:cubicBezTo>
                    <a:pt x="6448" y="7835"/>
                    <a:pt x="6750" y="7543"/>
                    <a:pt x="6750" y="7183"/>
                  </a:cubicBezTo>
                  <a:close/>
                  <a:moveTo>
                    <a:pt x="8012" y="4343"/>
                  </a:moveTo>
                  <a:cubicBezTo>
                    <a:pt x="8764" y="3652"/>
                    <a:pt x="9762" y="3267"/>
                    <a:pt x="10800" y="3269"/>
                  </a:cubicBezTo>
                  <a:cubicBezTo>
                    <a:pt x="11173" y="3269"/>
                    <a:pt x="11475" y="2977"/>
                    <a:pt x="11475" y="2617"/>
                  </a:cubicBezTo>
                  <a:cubicBezTo>
                    <a:pt x="11475" y="2256"/>
                    <a:pt x="11173" y="1964"/>
                    <a:pt x="10800" y="1964"/>
                  </a:cubicBezTo>
                  <a:cubicBezTo>
                    <a:pt x="9416" y="1962"/>
                    <a:pt x="8085" y="2476"/>
                    <a:pt x="7083" y="3399"/>
                  </a:cubicBezTo>
                  <a:cubicBezTo>
                    <a:pt x="6800" y="3634"/>
                    <a:pt x="6768" y="4046"/>
                    <a:pt x="7011" y="4319"/>
                  </a:cubicBezTo>
                  <a:cubicBezTo>
                    <a:pt x="7254" y="4592"/>
                    <a:pt x="7681" y="4623"/>
                    <a:pt x="7963" y="4388"/>
                  </a:cubicBezTo>
                  <a:cubicBezTo>
                    <a:pt x="7980" y="4374"/>
                    <a:pt x="7997" y="4359"/>
                    <a:pt x="8012" y="4343"/>
                  </a:cubicBezTo>
                  <a:close/>
                  <a:moveTo>
                    <a:pt x="2025" y="7183"/>
                  </a:moveTo>
                  <a:cubicBezTo>
                    <a:pt x="2025" y="6823"/>
                    <a:pt x="1723" y="6531"/>
                    <a:pt x="1350" y="6531"/>
                  </a:cubicBezTo>
                  <a:lnTo>
                    <a:pt x="675" y="6531"/>
                  </a:lnTo>
                  <a:cubicBezTo>
                    <a:pt x="302" y="6531"/>
                    <a:pt x="0" y="6823"/>
                    <a:pt x="0" y="7183"/>
                  </a:cubicBezTo>
                  <a:cubicBezTo>
                    <a:pt x="0" y="7543"/>
                    <a:pt x="302" y="7835"/>
                    <a:pt x="675" y="7835"/>
                  </a:cubicBezTo>
                  <a:lnTo>
                    <a:pt x="1350" y="7835"/>
                  </a:lnTo>
                  <a:cubicBezTo>
                    <a:pt x="1723" y="7835"/>
                    <a:pt x="2025" y="7543"/>
                    <a:pt x="2025" y="7183"/>
                  </a:cubicBezTo>
                  <a:close/>
                  <a:moveTo>
                    <a:pt x="21600" y="7183"/>
                  </a:moveTo>
                  <a:cubicBezTo>
                    <a:pt x="21600" y="6823"/>
                    <a:pt x="21298" y="6531"/>
                    <a:pt x="20925" y="6531"/>
                  </a:cubicBezTo>
                  <a:lnTo>
                    <a:pt x="20250" y="6531"/>
                  </a:lnTo>
                  <a:cubicBezTo>
                    <a:pt x="19877" y="6531"/>
                    <a:pt x="19575" y="6823"/>
                    <a:pt x="19575" y="7183"/>
                  </a:cubicBezTo>
                  <a:cubicBezTo>
                    <a:pt x="19575" y="7543"/>
                    <a:pt x="19877" y="7835"/>
                    <a:pt x="20250" y="7835"/>
                  </a:cubicBezTo>
                  <a:lnTo>
                    <a:pt x="20925" y="7835"/>
                  </a:lnTo>
                  <a:cubicBezTo>
                    <a:pt x="21298" y="7835"/>
                    <a:pt x="21600" y="7543"/>
                    <a:pt x="21600" y="7183"/>
                  </a:cubicBezTo>
                  <a:close/>
                  <a:moveTo>
                    <a:pt x="2153" y="1858"/>
                  </a:moveTo>
                  <a:cubicBezTo>
                    <a:pt x="2353" y="1554"/>
                    <a:pt x="2261" y="1151"/>
                    <a:pt x="1946" y="957"/>
                  </a:cubicBezTo>
                  <a:cubicBezTo>
                    <a:pt x="1946" y="957"/>
                    <a:pt x="1946" y="957"/>
                    <a:pt x="1946" y="957"/>
                  </a:cubicBezTo>
                  <a:lnTo>
                    <a:pt x="1287" y="552"/>
                  </a:lnTo>
                  <a:cubicBezTo>
                    <a:pt x="975" y="355"/>
                    <a:pt x="557" y="440"/>
                    <a:pt x="353" y="741"/>
                  </a:cubicBezTo>
                  <a:cubicBezTo>
                    <a:pt x="149" y="1043"/>
                    <a:pt x="237" y="1447"/>
                    <a:pt x="549" y="1644"/>
                  </a:cubicBezTo>
                  <a:cubicBezTo>
                    <a:pt x="553" y="1647"/>
                    <a:pt x="558" y="1650"/>
                    <a:pt x="562" y="1652"/>
                  </a:cubicBezTo>
                  <a:lnTo>
                    <a:pt x="1221" y="2058"/>
                  </a:lnTo>
                  <a:cubicBezTo>
                    <a:pt x="1536" y="2251"/>
                    <a:pt x="1953" y="2162"/>
                    <a:pt x="2153" y="1858"/>
                  </a:cubicBezTo>
                  <a:close/>
                  <a:moveTo>
                    <a:pt x="21248" y="13614"/>
                  </a:moveTo>
                  <a:cubicBezTo>
                    <a:pt x="21448" y="13311"/>
                    <a:pt x="21355" y="12907"/>
                    <a:pt x="21041" y="12714"/>
                  </a:cubicBezTo>
                  <a:cubicBezTo>
                    <a:pt x="21041" y="12714"/>
                    <a:pt x="21041" y="12714"/>
                    <a:pt x="21040" y="12714"/>
                  </a:cubicBezTo>
                  <a:lnTo>
                    <a:pt x="20382" y="12308"/>
                  </a:lnTo>
                  <a:cubicBezTo>
                    <a:pt x="20068" y="12115"/>
                    <a:pt x="19650" y="12205"/>
                    <a:pt x="19450" y="12509"/>
                  </a:cubicBezTo>
                  <a:cubicBezTo>
                    <a:pt x="19250" y="12813"/>
                    <a:pt x="19343" y="13216"/>
                    <a:pt x="19657" y="13410"/>
                  </a:cubicBezTo>
                  <a:lnTo>
                    <a:pt x="20315" y="13815"/>
                  </a:lnTo>
                  <a:cubicBezTo>
                    <a:pt x="20630" y="14008"/>
                    <a:pt x="21047" y="13919"/>
                    <a:pt x="21247" y="13615"/>
                  </a:cubicBezTo>
                  <a:cubicBezTo>
                    <a:pt x="21247" y="13615"/>
                    <a:pt x="21248" y="13615"/>
                    <a:pt x="21248" y="13614"/>
                  </a:cubicBezTo>
                  <a:close/>
                  <a:moveTo>
                    <a:pt x="20385" y="2058"/>
                  </a:moveTo>
                  <a:lnTo>
                    <a:pt x="21043" y="1652"/>
                  </a:lnTo>
                  <a:cubicBezTo>
                    <a:pt x="21358" y="1459"/>
                    <a:pt x="21450" y="1055"/>
                    <a:pt x="21250" y="752"/>
                  </a:cubicBezTo>
                  <a:cubicBezTo>
                    <a:pt x="21049" y="448"/>
                    <a:pt x="20632" y="358"/>
                    <a:pt x="20318" y="552"/>
                  </a:cubicBezTo>
                  <a:lnTo>
                    <a:pt x="19659" y="957"/>
                  </a:lnTo>
                  <a:cubicBezTo>
                    <a:pt x="19345" y="1151"/>
                    <a:pt x="19252" y="1554"/>
                    <a:pt x="19452" y="1858"/>
                  </a:cubicBezTo>
                  <a:cubicBezTo>
                    <a:pt x="19653" y="2162"/>
                    <a:pt x="20070" y="2252"/>
                    <a:pt x="20385" y="2058"/>
                  </a:cubicBezTo>
                  <a:close/>
                  <a:moveTo>
                    <a:pt x="1287" y="13815"/>
                  </a:moveTo>
                  <a:lnTo>
                    <a:pt x="1946" y="13410"/>
                  </a:lnTo>
                  <a:cubicBezTo>
                    <a:pt x="2261" y="13216"/>
                    <a:pt x="2353" y="12813"/>
                    <a:pt x="2153" y="12509"/>
                  </a:cubicBezTo>
                  <a:cubicBezTo>
                    <a:pt x="1953" y="12205"/>
                    <a:pt x="1536" y="12115"/>
                    <a:pt x="1221" y="12308"/>
                  </a:cubicBezTo>
                  <a:lnTo>
                    <a:pt x="562" y="12714"/>
                  </a:lnTo>
                  <a:cubicBezTo>
                    <a:pt x="248" y="12907"/>
                    <a:pt x="155" y="13310"/>
                    <a:pt x="355" y="13614"/>
                  </a:cubicBezTo>
                  <a:cubicBezTo>
                    <a:pt x="555" y="13918"/>
                    <a:pt x="973" y="14008"/>
                    <a:pt x="1287" y="13815"/>
                  </a:cubicBezTo>
                  <a:close/>
                </a:path>
              </a:pathLst>
            </a:custGeom>
            <a:solidFill>
              <a:srgbClr val="D6D7DC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8" name="Graphic 193"/>
            <p:cNvSpPr/>
            <p:nvPr/>
          </p:nvSpPr>
          <p:spPr>
            <a:xfrm>
              <a:off x="3799968" y="5090779"/>
              <a:ext cx="255413" cy="255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343" extrusionOk="0">
                  <a:moveTo>
                    <a:pt x="20574" y="2621"/>
                  </a:move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0"/>
                    <a:pt x="11615" y="4159"/>
                  </a:cubicBezTo>
                  <a:lnTo>
                    <a:pt x="196" y="15577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5294" y="21344"/>
                  </a:lnTo>
                  <a:cubicBezTo>
                    <a:pt x="5471" y="21344"/>
                    <a:pt x="5641" y="21274"/>
                    <a:pt x="5766" y="21148"/>
                  </a:cubicBez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close/>
                  <a:moveTo>
                    <a:pt x="5018" y="20010"/>
                  </a:moveTo>
                  <a:lnTo>
                    <a:pt x="2668" y="20010"/>
                  </a:lnTo>
                  <a:lnTo>
                    <a:pt x="1334" y="18676"/>
                  </a:lnTo>
                  <a:lnTo>
                    <a:pt x="1334" y="16326"/>
                  </a:lnTo>
                  <a:close/>
                  <a:moveTo>
                    <a:pt x="19631" y="5397"/>
                  </a:moveTo>
                  <a:lnTo>
                    <a:pt x="17184" y="7845"/>
                  </a:lnTo>
                  <a:lnTo>
                    <a:pt x="13499" y="4160"/>
                  </a:lnTo>
                  <a:lnTo>
                    <a:pt x="15946" y="1713"/>
                  </a:ln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close/>
                </a:path>
              </a:pathLst>
            </a:custGeom>
            <a:solidFill>
              <a:srgbClr val="D6D7DC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9" name="Shape"/>
            <p:cNvSpPr/>
            <p:nvPr/>
          </p:nvSpPr>
          <p:spPr>
            <a:xfrm rot="16200000">
              <a:off x="9233553" y="2272489"/>
              <a:ext cx="1113395" cy="331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0" name="Polygon"/>
            <p:cNvSpPr/>
            <p:nvPr/>
          </p:nvSpPr>
          <p:spPr>
            <a:xfrm rot="16200000">
              <a:off x="8316481" y="3402722"/>
              <a:ext cx="915539" cy="1057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2" name="Shape"/>
            <p:cNvSpPr/>
            <p:nvPr/>
          </p:nvSpPr>
          <p:spPr>
            <a:xfrm rot="16200000">
              <a:off x="9707687" y="3566438"/>
              <a:ext cx="1113395" cy="331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3" name="Polygon"/>
            <p:cNvSpPr/>
            <p:nvPr/>
          </p:nvSpPr>
          <p:spPr>
            <a:xfrm rot="16200000">
              <a:off x="8790615" y="4696671"/>
              <a:ext cx="915539" cy="1057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5" name="Shape"/>
            <p:cNvSpPr/>
            <p:nvPr/>
          </p:nvSpPr>
          <p:spPr>
            <a:xfrm rot="16200000">
              <a:off x="9233553" y="4860388"/>
              <a:ext cx="1113395" cy="331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6" name="Polygon"/>
            <p:cNvSpPr/>
            <p:nvPr/>
          </p:nvSpPr>
          <p:spPr>
            <a:xfrm rot="16200000">
              <a:off x="8316481" y="5990622"/>
              <a:ext cx="915539" cy="1057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8" name="Graphic 27"/>
            <p:cNvSpPr/>
            <p:nvPr/>
          </p:nvSpPr>
          <p:spPr>
            <a:xfrm>
              <a:off x="8651171" y="3827016"/>
              <a:ext cx="255424" cy="17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855"/>
                  </a:moveTo>
                  <a:lnTo>
                    <a:pt x="21600" y="18164"/>
                  </a:lnTo>
                  <a:cubicBezTo>
                    <a:pt x="21600" y="20061"/>
                    <a:pt x="20542" y="21600"/>
                    <a:pt x="19238" y="21600"/>
                  </a:cubicBezTo>
                  <a:lnTo>
                    <a:pt x="2363" y="21600"/>
                  </a:lnTo>
                  <a:cubicBezTo>
                    <a:pt x="1058" y="21600"/>
                    <a:pt x="0" y="20061"/>
                    <a:pt x="0" y="18164"/>
                  </a:cubicBezTo>
                  <a:lnTo>
                    <a:pt x="0" y="7855"/>
                  </a:lnTo>
                  <a:close/>
                  <a:moveTo>
                    <a:pt x="21600" y="3927"/>
                  </a:moveTo>
                  <a:lnTo>
                    <a:pt x="21600" y="3436"/>
                  </a:lnTo>
                  <a:cubicBezTo>
                    <a:pt x="21600" y="1539"/>
                    <a:pt x="20542" y="0"/>
                    <a:pt x="19238" y="0"/>
                  </a:cubicBezTo>
                  <a:lnTo>
                    <a:pt x="2363" y="0"/>
                  </a:lnTo>
                  <a:cubicBezTo>
                    <a:pt x="1058" y="0"/>
                    <a:pt x="0" y="1539"/>
                    <a:pt x="0" y="3436"/>
                  </a:cubicBezTo>
                  <a:lnTo>
                    <a:pt x="0" y="3927"/>
                  </a:lnTo>
                  <a:close/>
                  <a:moveTo>
                    <a:pt x="14175" y="11782"/>
                  </a:moveTo>
                  <a:cubicBezTo>
                    <a:pt x="14175" y="11240"/>
                    <a:pt x="13873" y="10800"/>
                    <a:pt x="13500" y="10800"/>
                  </a:cubicBezTo>
                  <a:lnTo>
                    <a:pt x="2025" y="10800"/>
                  </a:lnTo>
                  <a:cubicBezTo>
                    <a:pt x="1652" y="10800"/>
                    <a:pt x="1350" y="11240"/>
                    <a:pt x="1350" y="11782"/>
                  </a:cubicBezTo>
                  <a:cubicBezTo>
                    <a:pt x="1350" y="12324"/>
                    <a:pt x="1652" y="12764"/>
                    <a:pt x="2025" y="12764"/>
                  </a:cubicBezTo>
                  <a:lnTo>
                    <a:pt x="13500" y="12764"/>
                  </a:lnTo>
                  <a:cubicBezTo>
                    <a:pt x="13873" y="12764"/>
                    <a:pt x="14175" y="12324"/>
                    <a:pt x="14175" y="11782"/>
                  </a:cubicBezTo>
                  <a:close/>
                </a:path>
              </a:pathLst>
            </a:custGeom>
            <a:solidFill>
              <a:srgbClr val="D6D7DC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9" name="Graphic 282"/>
            <p:cNvSpPr/>
            <p:nvPr/>
          </p:nvSpPr>
          <p:spPr>
            <a:xfrm>
              <a:off x="8651171" y="6373176"/>
              <a:ext cx="255424" cy="255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61" y="14657"/>
                  </a:moveTo>
                  <a:lnTo>
                    <a:pt x="15485" y="12986"/>
                  </a:lnTo>
                  <a:cubicBezTo>
                    <a:pt x="15041" y="12783"/>
                    <a:pt x="14658" y="12465"/>
                    <a:pt x="14378" y="12065"/>
                  </a:cubicBezTo>
                  <a:cubicBezTo>
                    <a:pt x="14077" y="11638"/>
                    <a:pt x="14055" y="11075"/>
                    <a:pt x="14320" y="10626"/>
                  </a:cubicBezTo>
                  <a:cubicBezTo>
                    <a:pt x="15114" y="9241"/>
                    <a:pt x="15530" y="7671"/>
                    <a:pt x="15525" y="6075"/>
                  </a:cubicBezTo>
                  <a:cubicBezTo>
                    <a:pt x="15525" y="3052"/>
                    <a:pt x="14064" y="0"/>
                    <a:pt x="10800" y="0"/>
                  </a:cubicBezTo>
                  <a:cubicBezTo>
                    <a:pt x="7536" y="0"/>
                    <a:pt x="6075" y="3052"/>
                    <a:pt x="6075" y="6075"/>
                  </a:cubicBezTo>
                  <a:cubicBezTo>
                    <a:pt x="6071" y="7672"/>
                    <a:pt x="6487" y="9241"/>
                    <a:pt x="7282" y="10626"/>
                  </a:cubicBezTo>
                  <a:cubicBezTo>
                    <a:pt x="7547" y="11075"/>
                    <a:pt x="7525" y="11638"/>
                    <a:pt x="7225" y="12065"/>
                  </a:cubicBezTo>
                  <a:cubicBezTo>
                    <a:pt x="6943" y="12465"/>
                    <a:pt x="6560" y="12783"/>
                    <a:pt x="6115" y="12986"/>
                  </a:cubicBezTo>
                  <a:lnTo>
                    <a:pt x="2439" y="14657"/>
                  </a:lnTo>
                  <a:cubicBezTo>
                    <a:pt x="955" y="15334"/>
                    <a:pt x="2" y="16813"/>
                    <a:pt x="0" y="18444"/>
                  </a:cubicBezTo>
                  <a:lnTo>
                    <a:pt x="0" y="19575"/>
                  </a:lnTo>
                  <a:cubicBezTo>
                    <a:pt x="0" y="21248"/>
                    <a:pt x="5873" y="21600"/>
                    <a:pt x="10800" y="21600"/>
                  </a:cubicBezTo>
                  <a:cubicBezTo>
                    <a:pt x="15728" y="21600"/>
                    <a:pt x="21600" y="21248"/>
                    <a:pt x="21600" y="19575"/>
                  </a:cubicBezTo>
                  <a:lnTo>
                    <a:pt x="21600" y="18444"/>
                  </a:lnTo>
                  <a:cubicBezTo>
                    <a:pt x="21598" y="16813"/>
                    <a:pt x="20645" y="15334"/>
                    <a:pt x="19161" y="14657"/>
                  </a:cubicBezTo>
                  <a:close/>
                </a:path>
              </a:pathLst>
            </a:custGeom>
            <a:solidFill>
              <a:srgbClr val="D6D7DC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0" name="Graphic 294"/>
            <p:cNvSpPr/>
            <p:nvPr/>
          </p:nvSpPr>
          <p:spPr>
            <a:xfrm>
              <a:off x="9121904" y="5071233"/>
              <a:ext cx="255237" cy="255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94" h="20394" extrusionOk="0">
                  <a:moveTo>
                    <a:pt x="20207" y="18854"/>
                  </a:moveTo>
                  <a:lnTo>
                    <a:pt x="18854" y="20207"/>
                  </a:lnTo>
                  <a:cubicBezTo>
                    <a:pt x="18605" y="20456"/>
                    <a:pt x="18201" y="20456"/>
                    <a:pt x="17952" y="20207"/>
                  </a:cubicBezTo>
                  <a:lnTo>
                    <a:pt x="12918" y="15172"/>
                  </a:lnTo>
                  <a:cubicBezTo>
                    <a:pt x="9118" y="17727"/>
                    <a:pt x="3966" y="16718"/>
                    <a:pt x="1411" y="12918"/>
                  </a:cubicBezTo>
                  <a:cubicBezTo>
                    <a:pt x="-1144" y="9118"/>
                    <a:pt x="-135" y="3966"/>
                    <a:pt x="3665" y="1411"/>
                  </a:cubicBezTo>
                  <a:cubicBezTo>
                    <a:pt x="7466" y="-1144"/>
                    <a:pt x="12617" y="-135"/>
                    <a:pt x="15172" y="3665"/>
                  </a:cubicBezTo>
                  <a:cubicBezTo>
                    <a:pt x="17053" y="6463"/>
                    <a:pt x="17053" y="10120"/>
                    <a:pt x="15172" y="12918"/>
                  </a:cubicBezTo>
                  <a:lnTo>
                    <a:pt x="20207" y="17952"/>
                  </a:lnTo>
                  <a:cubicBezTo>
                    <a:pt x="20456" y="18201"/>
                    <a:pt x="20456" y="18605"/>
                    <a:pt x="20207" y="18854"/>
                  </a:cubicBezTo>
                  <a:close/>
                  <a:moveTo>
                    <a:pt x="3827" y="8291"/>
                  </a:moveTo>
                  <a:cubicBezTo>
                    <a:pt x="3827" y="8084"/>
                    <a:pt x="3841" y="7876"/>
                    <a:pt x="3869" y="7671"/>
                  </a:cubicBezTo>
                  <a:cubicBezTo>
                    <a:pt x="3930" y="7324"/>
                    <a:pt x="3699" y="6993"/>
                    <a:pt x="3352" y="6931"/>
                  </a:cubicBezTo>
                  <a:cubicBezTo>
                    <a:pt x="3005" y="6870"/>
                    <a:pt x="2674" y="7101"/>
                    <a:pt x="2613" y="7448"/>
                  </a:cubicBezTo>
                  <a:cubicBezTo>
                    <a:pt x="2610" y="7465"/>
                    <a:pt x="2608" y="7481"/>
                    <a:pt x="2606" y="7498"/>
                  </a:cubicBezTo>
                  <a:cubicBezTo>
                    <a:pt x="2569" y="7761"/>
                    <a:pt x="2551" y="8026"/>
                    <a:pt x="2551" y="8291"/>
                  </a:cubicBezTo>
                  <a:cubicBezTo>
                    <a:pt x="2551" y="8643"/>
                    <a:pt x="2837" y="8929"/>
                    <a:pt x="3189" y="8929"/>
                  </a:cubicBezTo>
                  <a:cubicBezTo>
                    <a:pt x="3541" y="8929"/>
                    <a:pt x="3827" y="8643"/>
                    <a:pt x="3827" y="8291"/>
                  </a:cubicBezTo>
                  <a:close/>
                  <a:moveTo>
                    <a:pt x="5157" y="5112"/>
                  </a:moveTo>
                  <a:cubicBezTo>
                    <a:pt x="5991" y="4286"/>
                    <a:pt x="7118" y="3824"/>
                    <a:pt x="8291" y="3827"/>
                  </a:cubicBezTo>
                  <a:cubicBezTo>
                    <a:pt x="8643" y="3827"/>
                    <a:pt x="8929" y="3541"/>
                    <a:pt x="8929" y="3189"/>
                  </a:cubicBezTo>
                  <a:cubicBezTo>
                    <a:pt x="8929" y="2837"/>
                    <a:pt x="8643" y="2551"/>
                    <a:pt x="8291" y="2551"/>
                  </a:cubicBezTo>
                  <a:cubicBezTo>
                    <a:pt x="6782" y="2548"/>
                    <a:pt x="5333" y="3142"/>
                    <a:pt x="4262" y="4204"/>
                  </a:cubicBezTo>
                  <a:cubicBezTo>
                    <a:pt x="3997" y="4437"/>
                    <a:pt x="3971" y="4840"/>
                    <a:pt x="4204" y="5104"/>
                  </a:cubicBezTo>
                  <a:cubicBezTo>
                    <a:pt x="4437" y="5369"/>
                    <a:pt x="4840" y="5395"/>
                    <a:pt x="5104" y="5162"/>
                  </a:cubicBezTo>
                  <a:cubicBezTo>
                    <a:pt x="5122" y="5146"/>
                    <a:pt x="5139" y="5130"/>
                    <a:pt x="5155" y="5112"/>
                  </a:cubicBezTo>
                  <a:close/>
                </a:path>
              </a:pathLst>
            </a:custGeom>
            <a:solidFill>
              <a:srgbClr val="D6D7DC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1" name="Circle"/>
            <p:cNvSpPr/>
            <p:nvPr/>
          </p:nvSpPr>
          <p:spPr>
            <a:xfrm>
              <a:off x="5619211" y="4265754"/>
              <a:ext cx="1912046" cy="1912046"/>
            </a:xfrm>
            <a:prstGeom prst="ellipse">
              <a:avLst/>
            </a:prstGeom>
            <a:solidFill>
              <a:srgbClr val="F4F4F6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92" name="Tree…"/>
            <p:cNvSpPr txBox="1"/>
            <p:nvPr/>
          </p:nvSpPr>
          <p:spPr>
            <a:xfrm>
              <a:off x="5986346" y="4768810"/>
              <a:ext cx="1207998" cy="7907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>
                <a:defRPr sz="24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tx1"/>
                  </a:solidFill>
                </a:rPr>
                <a:t>Tree</a:t>
              </a:r>
            </a:p>
            <a:p>
              <a:pPr>
                <a:defRPr sz="24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tx1"/>
                  </a:solidFill>
                </a:rPr>
                <a:t>Diagram</a:t>
              </a:r>
            </a:p>
          </p:txBody>
        </p:sp>
        <p:sp>
          <p:nvSpPr>
            <p:cNvPr id="693" name="Circle"/>
            <p:cNvSpPr/>
            <p:nvPr/>
          </p:nvSpPr>
          <p:spPr>
            <a:xfrm>
              <a:off x="5220484" y="3870509"/>
              <a:ext cx="2709498" cy="2709498"/>
            </a:xfrm>
            <a:prstGeom prst="ellipse">
              <a:avLst/>
            </a:prstGeom>
            <a:ln w="12700">
              <a:solidFill>
                <a:srgbClr val="D6D7DA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94" name="Tree diagram"/>
            <p:cNvSpPr txBox="1"/>
            <p:nvPr/>
          </p:nvSpPr>
          <p:spPr>
            <a:xfrm>
              <a:off x="4794404" y="2408547"/>
              <a:ext cx="3415992" cy="54715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Tree diagram</a:t>
              </a:r>
            </a:p>
          </p:txBody>
        </p:sp>
        <p:sp>
          <p:nvSpPr>
            <p:cNvPr id="698" name="Process A"/>
            <p:cNvSpPr txBox="1"/>
            <p:nvPr/>
          </p:nvSpPr>
          <p:spPr>
            <a:xfrm>
              <a:off x="9297699" y="3454261"/>
              <a:ext cx="1730173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Process A</a:t>
              </a:r>
            </a:p>
          </p:txBody>
        </p:sp>
        <p:sp>
          <p:nvSpPr>
            <p:cNvPr id="699" name="Lorem Ipsum is simply dummy text of the printing and typesett"/>
            <p:cNvSpPr txBox="1"/>
            <p:nvPr/>
          </p:nvSpPr>
          <p:spPr>
            <a:xfrm>
              <a:off x="9413760" y="3765546"/>
              <a:ext cx="1610452" cy="5625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</a:t>
              </a:r>
            </a:p>
          </p:txBody>
        </p:sp>
        <p:sp>
          <p:nvSpPr>
            <p:cNvPr id="701" name="Process C"/>
            <p:cNvSpPr/>
            <p:nvPr/>
          </p:nvSpPr>
          <p:spPr>
            <a:xfrm>
              <a:off x="2133068" y="6036048"/>
              <a:ext cx="1730172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Process C</a:t>
              </a:r>
            </a:p>
          </p:txBody>
        </p:sp>
        <p:sp>
          <p:nvSpPr>
            <p:cNvPr id="702" name="Lorem Ipsum is simply dummy text of the printing and typesett"/>
            <p:cNvSpPr/>
            <p:nvPr/>
          </p:nvSpPr>
          <p:spPr>
            <a:xfrm>
              <a:off x="2134829" y="6347335"/>
              <a:ext cx="1610451" cy="562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</a:t>
              </a:r>
            </a:p>
          </p:txBody>
        </p:sp>
        <p:sp>
          <p:nvSpPr>
            <p:cNvPr id="704" name="Process C"/>
            <p:cNvSpPr txBox="1"/>
            <p:nvPr/>
          </p:nvSpPr>
          <p:spPr>
            <a:xfrm>
              <a:off x="9301950" y="6036048"/>
              <a:ext cx="1730172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Process C</a:t>
              </a:r>
            </a:p>
          </p:txBody>
        </p:sp>
        <p:sp>
          <p:nvSpPr>
            <p:cNvPr id="705" name="Lorem Ipsum is simply dummy text of the printing and typesett"/>
            <p:cNvSpPr txBox="1"/>
            <p:nvPr/>
          </p:nvSpPr>
          <p:spPr>
            <a:xfrm>
              <a:off x="9418011" y="6347333"/>
              <a:ext cx="1610451" cy="5625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</a:t>
              </a:r>
            </a:p>
          </p:txBody>
        </p:sp>
        <p:sp>
          <p:nvSpPr>
            <p:cNvPr id="707" name="Process B"/>
            <p:cNvSpPr/>
            <p:nvPr/>
          </p:nvSpPr>
          <p:spPr>
            <a:xfrm>
              <a:off x="1759818" y="4745407"/>
              <a:ext cx="1730173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Process B</a:t>
              </a:r>
            </a:p>
          </p:txBody>
        </p:sp>
        <p:sp>
          <p:nvSpPr>
            <p:cNvPr id="708" name="Lorem Ipsum is simply dummy text of the printing and typesett"/>
            <p:cNvSpPr/>
            <p:nvPr/>
          </p:nvSpPr>
          <p:spPr>
            <a:xfrm>
              <a:off x="1761579" y="5056693"/>
              <a:ext cx="1610452" cy="562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</a:t>
              </a:r>
            </a:p>
          </p:txBody>
        </p:sp>
        <p:sp>
          <p:nvSpPr>
            <p:cNvPr id="710" name="Process D"/>
            <p:cNvSpPr txBox="1"/>
            <p:nvPr/>
          </p:nvSpPr>
          <p:spPr>
            <a:xfrm>
              <a:off x="9690700" y="4745407"/>
              <a:ext cx="1730173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Process D</a:t>
              </a:r>
            </a:p>
          </p:txBody>
        </p:sp>
        <p:sp>
          <p:nvSpPr>
            <p:cNvPr id="711" name="Lorem Ipsum is simply dummy text of the printing and typesett"/>
            <p:cNvSpPr txBox="1"/>
            <p:nvPr/>
          </p:nvSpPr>
          <p:spPr>
            <a:xfrm>
              <a:off x="9806761" y="5056692"/>
              <a:ext cx="1610452" cy="5625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</a:t>
              </a:r>
            </a:p>
          </p:txBody>
        </p:sp>
        <p:grpSp>
          <p:nvGrpSpPr>
            <p:cNvPr id="53" name="Group">
              <a:extLst>
                <a:ext uri="{FF2B5EF4-FFF2-40B4-BE49-F238E27FC236}">
                  <a16:creationId xmlns:a16="http://schemas.microsoft.com/office/drawing/2014/main" id="{9E2D5035-489C-1345-902D-33AFD2A662AF}"/>
                </a:ext>
              </a:extLst>
            </p:cNvPr>
            <p:cNvGrpSpPr/>
            <p:nvPr/>
          </p:nvGrpSpPr>
          <p:grpSpPr>
            <a:xfrm>
              <a:off x="9465091" y="876668"/>
              <a:ext cx="2589060" cy="486046"/>
              <a:chOff x="0" y="0"/>
              <a:chExt cx="2589058" cy="486043"/>
            </a:xfrm>
          </p:grpSpPr>
          <p:sp>
            <p:nvSpPr>
              <p:cNvPr id="54" name="Template by HiSlide.io">
                <a:extLst>
                  <a:ext uri="{FF2B5EF4-FFF2-40B4-BE49-F238E27FC236}">
                    <a16:creationId xmlns:a16="http://schemas.microsoft.com/office/drawing/2014/main" id="{321EC8F2-352E-A743-A67E-DF32101FE71F}"/>
                  </a:ext>
                </a:extLst>
              </p:cNvPr>
              <p:cNvSpPr/>
              <p:nvPr/>
            </p:nvSpPr>
            <p:spPr>
              <a:xfrm>
                <a:off x="205239" y="0"/>
                <a:ext cx="2383819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55" name="PowerPoint - Keynote - Google Slides">
                <a:extLst>
                  <a:ext uri="{FF2B5EF4-FFF2-40B4-BE49-F238E27FC236}">
                    <a16:creationId xmlns:a16="http://schemas.microsoft.com/office/drawing/2014/main" id="{4A081556-B857-1941-BA88-D7C361FEFF6B}"/>
                  </a:ext>
                </a:extLst>
              </p:cNvPr>
              <p:cNvSpPr/>
              <p:nvPr/>
            </p:nvSpPr>
            <p:spPr>
              <a:xfrm>
                <a:off x="0" y="323607"/>
                <a:ext cx="257609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93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Barlow</vt:lpstr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16</cp:revision>
  <dcterms:modified xsi:type="dcterms:W3CDTF">2020-07-27T08:40:57Z</dcterms:modified>
</cp:coreProperties>
</file>