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0764c6d30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0764c6d30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th img">
  <p:cSld name="with img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6"/>
          <p:cNvSpPr/>
          <p:nvPr>
            <p:ph idx="2" type="pic"/>
          </p:nvPr>
        </p:nvSpPr>
        <p:spPr>
          <a:xfrm>
            <a:off x="37219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3" name="Google Shape;63;p16"/>
          <p:cNvSpPr/>
          <p:nvPr>
            <p:ph idx="3" type="pic"/>
          </p:nvPr>
        </p:nvSpPr>
        <p:spPr>
          <a:xfrm>
            <a:off x="2103112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4" name="Google Shape;64;p16"/>
          <p:cNvSpPr/>
          <p:nvPr>
            <p:ph idx="4" type="pic"/>
          </p:nvPr>
        </p:nvSpPr>
        <p:spPr>
          <a:xfrm>
            <a:off x="383402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5" name="Google Shape;65;p16"/>
          <p:cNvSpPr/>
          <p:nvPr>
            <p:ph idx="5" type="pic"/>
          </p:nvPr>
        </p:nvSpPr>
        <p:spPr>
          <a:xfrm>
            <a:off x="5564943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6" name="Google Shape;66;p16"/>
          <p:cNvSpPr/>
          <p:nvPr>
            <p:ph idx="6" type="pic"/>
          </p:nvPr>
        </p:nvSpPr>
        <p:spPr>
          <a:xfrm>
            <a:off x="7295858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7"/>
          <p:cNvGrpSpPr/>
          <p:nvPr/>
        </p:nvGrpSpPr>
        <p:grpSpPr>
          <a:xfrm>
            <a:off x="874798" y="384225"/>
            <a:ext cx="7832941" cy="3733771"/>
            <a:chOff x="2332796" y="1024600"/>
            <a:chExt cx="20887843" cy="9956722"/>
          </a:xfrm>
        </p:grpSpPr>
        <p:sp>
          <p:nvSpPr>
            <p:cNvPr id="72" name="Google Shape;72;p17"/>
            <p:cNvSpPr/>
            <p:nvPr/>
          </p:nvSpPr>
          <p:spPr>
            <a:xfrm>
              <a:off x="9433709" y="5095558"/>
              <a:ext cx="2880776" cy="23957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6101" y="0"/>
                  </a:lnTo>
                  <a:lnTo>
                    <a:pt x="2160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7"/>
            <p:cNvSpPr/>
            <p:nvPr/>
          </p:nvSpPr>
          <p:spPr>
            <a:xfrm>
              <a:off x="12313523" y="7474139"/>
              <a:ext cx="2966349" cy="2478412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15134" y="21600"/>
                  </a:lnTo>
                  <a:lnTo>
                    <a:pt x="0" y="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7"/>
            <p:cNvSpPr/>
            <p:nvPr/>
          </p:nvSpPr>
          <p:spPr>
            <a:xfrm>
              <a:off x="12310993" y="5090349"/>
              <a:ext cx="2966349" cy="2478409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5134" y="0"/>
                  </a:ln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7"/>
            <p:cNvSpPr/>
            <p:nvPr/>
          </p:nvSpPr>
          <p:spPr>
            <a:xfrm>
              <a:off x="9414432" y="7553578"/>
              <a:ext cx="2880776" cy="2395733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6101" y="21600"/>
                  </a:lnTo>
                  <a:lnTo>
                    <a:pt x="21600" y="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76" name="Google Shape;76;p17"/>
            <p:cNvCxnSpPr/>
            <p:nvPr/>
          </p:nvCxnSpPr>
          <p:spPr>
            <a:xfrm flipH="1" rot="10800000">
              <a:off x="8506558" y="7505219"/>
              <a:ext cx="7671615" cy="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77" name="Google Shape;77;p17"/>
            <p:cNvSpPr/>
            <p:nvPr/>
          </p:nvSpPr>
          <p:spPr>
            <a:xfrm rot="5400000">
              <a:off x="5288273" y="1974919"/>
              <a:ext cx="2087614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7"/>
            <p:cNvSpPr/>
            <p:nvPr/>
          </p:nvSpPr>
          <p:spPr>
            <a:xfrm rot="5400000">
              <a:off x="7378764" y="4094105"/>
              <a:ext cx="1716633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9" name="Google Shape;79;p17"/>
            <p:cNvGrpSpPr/>
            <p:nvPr/>
          </p:nvGrpSpPr>
          <p:grpSpPr>
            <a:xfrm>
              <a:off x="3991534" y="4238363"/>
              <a:ext cx="3244074" cy="1599703"/>
              <a:chOff x="0" y="0"/>
              <a:chExt cx="3244070" cy="1599694"/>
            </a:xfrm>
          </p:grpSpPr>
          <p:sp>
            <p:nvSpPr>
              <p:cNvPr id="80" name="Google Shape;80;p17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Process A</a:t>
                </a:r>
                <a:endParaRPr sz="500"/>
              </a:p>
            </p:txBody>
          </p:sp>
          <p:sp>
            <p:nvSpPr>
              <p:cNvPr id="81" name="Google Shape;81;p17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 industry. Lorem Ipsum has been the industry's standard dummy</a:t>
                </a:r>
                <a:endParaRPr sz="500"/>
              </a:p>
            </p:txBody>
          </p:sp>
        </p:grpSp>
        <p:sp>
          <p:nvSpPr>
            <p:cNvPr id="82" name="Google Shape;82;p17"/>
            <p:cNvSpPr/>
            <p:nvPr/>
          </p:nvSpPr>
          <p:spPr>
            <a:xfrm rot="5400000">
              <a:off x="4399272" y="4401076"/>
              <a:ext cx="2087614" cy="6220567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7"/>
            <p:cNvSpPr/>
            <p:nvPr/>
          </p:nvSpPr>
          <p:spPr>
            <a:xfrm rot="5400000">
              <a:off x="6489763" y="6520261"/>
              <a:ext cx="1716633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84" name="Google Shape;84;p17"/>
            <p:cNvGrpSpPr/>
            <p:nvPr/>
          </p:nvGrpSpPr>
          <p:grpSpPr>
            <a:xfrm>
              <a:off x="3102534" y="6664519"/>
              <a:ext cx="3244073" cy="1599703"/>
              <a:chOff x="0" y="0"/>
              <a:chExt cx="3244070" cy="1599694"/>
            </a:xfrm>
          </p:grpSpPr>
          <p:sp>
            <p:nvSpPr>
              <p:cNvPr id="85" name="Google Shape;85;p17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Process B</a:t>
                </a:r>
                <a:endParaRPr sz="500"/>
              </a:p>
            </p:txBody>
          </p:sp>
          <p:sp>
            <p:nvSpPr>
              <p:cNvPr id="86" name="Google Shape;86;p17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 industry. Lorem Ipsum has been the industry's standard dummy</a:t>
                </a:r>
                <a:endParaRPr sz="500"/>
              </a:p>
            </p:txBody>
          </p:sp>
        </p:grpSp>
        <p:sp>
          <p:nvSpPr>
            <p:cNvPr id="87" name="Google Shape;87;p17"/>
            <p:cNvSpPr/>
            <p:nvPr/>
          </p:nvSpPr>
          <p:spPr>
            <a:xfrm rot="5400000">
              <a:off x="5288272" y="6827231"/>
              <a:ext cx="2087614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7"/>
            <p:cNvSpPr/>
            <p:nvPr/>
          </p:nvSpPr>
          <p:spPr>
            <a:xfrm rot="5400000">
              <a:off x="7378763" y="8946417"/>
              <a:ext cx="1716633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89" name="Google Shape;89;p17"/>
            <p:cNvGrpSpPr/>
            <p:nvPr/>
          </p:nvGrpSpPr>
          <p:grpSpPr>
            <a:xfrm>
              <a:off x="3991533" y="9090675"/>
              <a:ext cx="3244074" cy="1599703"/>
              <a:chOff x="0" y="0"/>
              <a:chExt cx="3244070" cy="1599694"/>
            </a:xfrm>
          </p:grpSpPr>
          <p:sp>
            <p:nvSpPr>
              <p:cNvPr id="90" name="Google Shape;90;p17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Process C</a:t>
                </a:r>
                <a:endParaRPr sz="500"/>
              </a:p>
            </p:txBody>
          </p:sp>
          <p:sp>
            <p:nvSpPr>
              <p:cNvPr id="91" name="Google Shape;91;p17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 industry. Lorem Ipsum has been the industry's standard dummy</a:t>
                </a:r>
                <a:endParaRPr sz="500"/>
              </a:p>
            </p:txBody>
          </p:sp>
        </p:grpSp>
        <p:sp>
          <p:nvSpPr>
            <p:cNvPr id="92" name="Google Shape;92;p17"/>
            <p:cNvSpPr/>
            <p:nvPr/>
          </p:nvSpPr>
          <p:spPr>
            <a:xfrm>
              <a:off x="8013930" y="4845741"/>
              <a:ext cx="478920" cy="478920"/>
            </a:xfrm>
            <a:custGeom>
              <a:rect b="b" l="l" r="r" t="t"/>
              <a:pathLst>
                <a:path extrusionOk="0" h="21600" w="21599">
                  <a:moveTo>
                    <a:pt x="21283" y="1234"/>
                  </a:moveTo>
                  <a:cubicBezTo>
                    <a:pt x="21088" y="1112"/>
                    <a:pt x="20842" y="1105"/>
                    <a:pt x="20641" y="1216"/>
                  </a:cubicBezTo>
                  <a:cubicBezTo>
                    <a:pt x="17489" y="2941"/>
                    <a:pt x="14174" y="4488"/>
                    <a:pt x="11299" y="2850"/>
                  </a:cubicBezTo>
                  <a:cubicBezTo>
                    <a:pt x="11041" y="2702"/>
                    <a:pt x="10790" y="2523"/>
                    <a:pt x="10526" y="2334"/>
                  </a:cubicBezTo>
                  <a:cubicBezTo>
                    <a:pt x="10145" y="2047"/>
                    <a:pt x="9739" y="1793"/>
                    <a:pt x="9314" y="1575"/>
                  </a:cubicBezTo>
                  <a:cubicBezTo>
                    <a:pt x="7850" y="928"/>
                    <a:pt x="6206" y="806"/>
                    <a:pt x="4662" y="1231"/>
                  </a:cubicBezTo>
                  <a:cubicBezTo>
                    <a:pt x="3734" y="1463"/>
                    <a:pt x="2845" y="1832"/>
                    <a:pt x="2025" y="2325"/>
                  </a:cubicBezTo>
                  <a:lnTo>
                    <a:pt x="2025" y="675"/>
                  </a:lnTo>
                  <a:cubicBezTo>
                    <a:pt x="2025" y="302"/>
                    <a:pt x="1723" y="0"/>
                    <a:pt x="1350" y="0"/>
                  </a:cubicBezTo>
                  <a:lnTo>
                    <a:pt x="675" y="0"/>
                  </a:lnTo>
                  <a:cubicBezTo>
                    <a:pt x="302" y="0"/>
                    <a:pt x="0" y="302"/>
                    <a:pt x="0" y="675"/>
                  </a:cubicBezTo>
                  <a:lnTo>
                    <a:pt x="0" y="20925"/>
                  </a:lnTo>
                  <a:cubicBezTo>
                    <a:pt x="0" y="21298"/>
                    <a:pt x="302" y="21600"/>
                    <a:pt x="675" y="21600"/>
                  </a:cubicBezTo>
                  <a:lnTo>
                    <a:pt x="1350" y="21600"/>
                  </a:lnTo>
                  <a:cubicBezTo>
                    <a:pt x="1723" y="21600"/>
                    <a:pt x="2025" y="21298"/>
                    <a:pt x="2025" y="20925"/>
                  </a:cubicBezTo>
                  <a:lnTo>
                    <a:pt x="2025" y="14727"/>
                  </a:lnTo>
                  <a:cubicBezTo>
                    <a:pt x="2906" y="14080"/>
                    <a:pt x="3905" y="13610"/>
                    <a:pt x="4966" y="13344"/>
                  </a:cubicBezTo>
                  <a:cubicBezTo>
                    <a:pt x="6224" y="12991"/>
                    <a:pt x="7566" y="13081"/>
                    <a:pt x="8766" y="13599"/>
                  </a:cubicBezTo>
                  <a:cubicBezTo>
                    <a:pt x="9124" y="13784"/>
                    <a:pt x="9465" y="14000"/>
                    <a:pt x="9787" y="14243"/>
                  </a:cubicBezTo>
                  <a:cubicBezTo>
                    <a:pt x="10067" y="14445"/>
                    <a:pt x="10356" y="14648"/>
                    <a:pt x="10671" y="14829"/>
                  </a:cubicBezTo>
                  <a:cubicBezTo>
                    <a:pt x="11679" y="15401"/>
                    <a:pt x="12820" y="15696"/>
                    <a:pt x="13978" y="15684"/>
                  </a:cubicBezTo>
                  <a:cubicBezTo>
                    <a:pt x="16729" y="15684"/>
                    <a:pt x="19429" y="14205"/>
                    <a:pt x="21253" y="13206"/>
                  </a:cubicBezTo>
                  <a:cubicBezTo>
                    <a:pt x="21468" y="13086"/>
                    <a:pt x="21600" y="12858"/>
                    <a:pt x="21599" y="12612"/>
                  </a:cubicBezTo>
                  <a:lnTo>
                    <a:pt x="21599" y="1812"/>
                  </a:lnTo>
                  <a:cubicBezTo>
                    <a:pt x="21600" y="1578"/>
                    <a:pt x="21481" y="1359"/>
                    <a:pt x="21283" y="1234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7"/>
            <p:cNvSpPr/>
            <p:nvPr/>
          </p:nvSpPr>
          <p:spPr>
            <a:xfrm>
              <a:off x="8039330" y="9698055"/>
              <a:ext cx="478920" cy="479099"/>
            </a:xfrm>
            <a:custGeom>
              <a:rect b="b" l="l" r="r" t="t"/>
              <a:pathLst>
                <a:path extrusionOk="0" h="20883" w="21600">
                  <a:moveTo>
                    <a:pt x="5546" y="12247"/>
                  </a:moveTo>
                  <a:cubicBezTo>
                    <a:pt x="2648" y="9444"/>
                    <a:pt x="2650" y="4900"/>
                    <a:pt x="5551" y="2099"/>
                  </a:cubicBezTo>
                  <a:cubicBezTo>
                    <a:pt x="8452" y="-702"/>
                    <a:pt x="13154" y="-700"/>
                    <a:pt x="16052" y="2104"/>
                  </a:cubicBezTo>
                  <a:cubicBezTo>
                    <a:pt x="18950" y="4907"/>
                    <a:pt x="18948" y="9451"/>
                    <a:pt x="16047" y="12252"/>
                  </a:cubicBezTo>
                  <a:cubicBezTo>
                    <a:pt x="16034" y="12264"/>
                    <a:pt x="16022" y="12276"/>
                    <a:pt x="16009" y="12288"/>
                  </a:cubicBezTo>
                  <a:cubicBezTo>
                    <a:pt x="15594" y="12688"/>
                    <a:pt x="15277" y="13172"/>
                    <a:pt x="15082" y="13706"/>
                  </a:cubicBezTo>
                  <a:lnTo>
                    <a:pt x="6513" y="13706"/>
                  </a:lnTo>
                  <a:cubicBezTo>
                    <a:pt x="6305" y="13157"/>
                    <a:pt x="5975" y="12659"/>
                    <a:pt x="5546" y="12247"/>
                  </a:cubicBezTo>
                  <a:close/>
                  <a:moveTo>
                    <a:pt x="14850" y="15011"/>
                  </a:moveTo>
                  <a:lnTo>
                    <a:pt x="6750" y="15011"/>
                  </a:lnTo>
                  <a:cubicBezTo>
                    <a:pt x="6377" y="15011"/>
                    <a:pt x="6075" y="15303"/>
                    <a:pt x="6075" y="15663"/>
                  </a:cubicBezTo>
                  <a:cubicBezTo>
                    <a:pt x="6075" y="16024"/>
                    <a:pt x="6377" y="16316"/>
                    <a:pt x="6750" y="16316"/>
                  </a:cubicBezTo>
                  <a:lnTo>
                    <a:pt x="6750" y="18111"/>
                  </a:lnTo>
                  <a:cubicBezTo>
                    <a:pt x="6747" y="18870"/>
                    <a:pt x="7226" y="19554"/>
                    <a:pt x="7956" y="19833"/>
                  </a:cubicBezTo>
                  <a:lnTo>
                    <a:pt x="10550" y="20836"/>
                  </a:lnTo>
                  <a:cubicBezTo>
                    <a:pt x="10710" y="20898"/>
                    <a:pt x="10890" y="20898"/>
                    <a:pt x="11050" y="20836"/>
                  </a:cubicBezTo>
                  <a:lnTo>
                    <a:pt x="13644" y="19833"/>
                  </a:lnTo>
                  <a:cubicBezTo>
                    <a:pt x="14374" y="19554"/>
                    <a:pt x="14853" y="18870"/>
                    <a:pt x="14850" y="18111"/>
                  </a:cubicBezTo>
                  <a:lnTo>
                    <a:pt x="14850" y="16316"/>
                  </a:lnTo>
                  <a:cubicBezTo>
                    <a:pt x="15223" y="16316"/>
                    <a:pt x="15525" y="16024"/>
                    <a:pt x="15525" y="15663"/>
                  </a:cubicBezTo>
                  <a:cubicBezTo>
                    <a:pt x="15525" y="15303"/>
                    <a:pt x="15223" y="15011"/>
                    <a:pt x="14850" y="15011"/>
                  </a:cubicBezTo>
                  <a:close/>
                  <a:moveTo>
                    <a:pt x="6750" y="7183"/>
                  </a:moveTo>
                  <a:cubicBezTo>
                    <a:pt x="6750" y="7010"/>
                    <a:pt x="6762" y="6837"/>
                    <a:pt x="6785" y="6665"/>
                  </a:cubicBezTo>
                  <a:cubicBezTo>
                    <a:pt x="6834" y="6308"/>
                    <a:pt x="6574" y="5980"/>
                    <a:pt x="6204" y="5933"/>
                  </a:cubicBezTo>
                  <a:cubicBezTo>
                    <a:pt x="5835" y="5886"/>
                    <a:pt x="5495" y="6137"/>
                    <a:pt x="5447" y="6494"/>
                  </a:cubicBezTo>
                  <a:cubicBezTo>
                    <a:pt x="5415" y="6722"/>
                    <a:pt x="5400" y="6953"/>
                    <a:pt x="5400" y="7183"/>
                  </a:cubicBezTo>
                  <a:cubicBezTo>
                    <a:pt x="5400" y="7543"/>
                    <a:pt x="5702" y="7835"/>
                    <a:pt x="6075" y="7835"/>
                  </a:cubicBezTo>
                  <a:cubicBezTo>
                    <a:pt x="6448" y="7835"/>
                    <a:pt x="6750" y="7543"/>
                    <a:pt x="6750" y="7183"/>
                  </a:cubicBezTo>
                  <a:close/>
                  <a:moveTo>
                    <a:pt x="8012" y="4343"/>
                  </a:moveTo>
                  <a:cubicBezTo>
                    <a:pt x="8764" y="3652"/>
                    <a:pt x="9762" y="3267"/>
                    <a:pt x="10800" y="3269"/>
                  </a:cubicBezTo>
                  <a:cubicBezTo>
                    <a:pt x="11173" y="3269"/>
                    <a:pt x="11475" y="2977"/>
                    <a:pt x="11475" y="2617"/>
                  </a:cubicBezTo>
                  <a:cubicBezTo>
                    <a:pt x="11475" y="2256"/>
                    <a:pt x="11173" y="1964"/>
                    <a:pt x="10800" y="1964"/>
                  </a:cubicBezTo>
                  <a:cubicBezTo>
                    <a:pt x="9416" y="1962"/>
                    <a:pt x="8085" y="2476"/>
                    <a:pt x="7083" y="3399"/>
                  </a:cubicBezTo>
                  <a:cubicBezTo>
                    <a:pt x="6800" y="3634"/>
                    <a:pt x="6768" y="4046"/>
                    <a:pt x="7011" y="4319"/>
                  </a:cubicBezTo>
                  <a:cubicBezTo>
                    <a:pt x="7254" y="4592"/>
                    <a:pt x="7681" y="4623"/>
                    <a:pt x="7963" y="4388"/>
                  </a:cubicBezTo>
                  <a:cubicBezTo>
                    <a:pt x="7980" y="4374"/>
                    <a:pt x="7997" y="4359"/>
                    <a:pt x="8012" y="4343"/>
                  </a:cubicBezTo>
                  <a:close/>
                  <a:moveTo>
                    <a:pt x="2025" y="7183"/>
                  </a:moveTo>
                  <a:cubicBezTo>
                    <a:pt x="2025" y="6823"/>
                    <a:pt x="1723" y="6531"/>
                    <a:pt x="1350" y="6531"/>
                  </a:cubicBezTo>
                  <a:lnTo>
                    <a:pt x="675" y="6531"/>
                  </a:lnTo>
                  <a:cubicBezTo>
                    <a:pt x="302" y="6531"/>
                    <a:pt x="0" y="6823"/>
                    <a:pt x="0" y="7183"/>
                  </a:cubicBezTo>
                  <a:cubicBezTo>
                    <a:pt x="0" y="7543"/>
                    <a:pt x="302" y="7835"/>
                    <a:pt x="675" y="7835"/>
                  </a:cubicBezTo>
                  <a:lnTo>
                    <a:pt x="1350" y="7835"/>
                  </a:lnTo>
                  <a:cubicBezTo>
                    <a:pt x="1723" y="7835"/>
                    <a:pt x="2025" y="7543"/>
                    <a:pt x="2025" y="7183"/>
                  </a:cubicBezTo>
                  <a:close/>
                  <a:moveTo>
                    <a:pt x="21600" y="7183"/>
                  </a:moveTo>
                  <a:cubicBezTo>
                    <a:pt x="21600" y="6823"/>
                    <a:pt x="21298" y="6531"/>
                    <a:pt x="20925" y="6531"/>
                  </a:cubicBezTo>
                  <a:lnTo>
                    <a:pt x="20250" y="6531"/>
                  </a:lnTo>
                  <a:cubicBezTo>
                    <a:pt x="19877" y="6531"/>
                    <a:pt x="19575" y="6823"/>
                    <a:pt x="19575" y="7183"/>
                  </a:cubicBezTo>
                  <a:cubicBezTo>
                    <a:pt x="19575" y="7543"/>
                    <a:pt x="19877" y="7835"/>
                    <a:pt x="20250" y="7835"/>
                  </a:cubicBezTo>
                  <a:lnTo>
                    <a:pt x="20925" y="7835"/>
                  </a:lnTo>
                  <a:cubicBezTo>
                    <a:pt x="21298" y="7835"/>
                    <a:pt x="21600" y="7543"/>
                    <a:pt x="21600" y="7183"/>
                  </a:cubicBezTo>
                  <a:close/>
                  <a:moveTo>
                    <a:pt x="2153" y="1858"/>
                  </a:moveTo>
                  <a:cubicBezTo>
                    <a:pt x="2353" y="1554"/>
                    <a:pt x="2261" y="1151"/>
                    <a:pt x="1946" y="957"/>
                  </a:cubicBezTo>
                  <a:cubicBezTo>
                    <a:pt x="1946" y="957"/>
                    <a:pt x="1946" y="957"/>
                    <a:pt x="1946" y="957"/>
                  </a:cubicBezTo>
                  <a:lnTo>
                    <a:pt x="1287" y="552"/>
                  </a:lnTo>
                  <a:cubicBezTo>
                    <a:pt x="975" y="355"/>
                    <a:pt x="557" y="440"/>
                    <a:pt x="353" y="741"/>
                  </a:cubicBezTo>
                  <a:cubicBezTo>
                    <a:pt x="149" y="1043"/>
                    <a:pt x="237" y="1447"/>
                    <a:pt x="549" y="1644"/>
                  </a:cubicBezTo>
                  <a:cubicBezTo>
                    <a:pt x="553" y="1647"/>
                    <a:pt x="558" y="1650"/>
                    <a:pt x="562" y="1652"/>
                  </a:cubicBezTo>
                  <a:lnTo>
                    <a:pt x="1221" y="2058"/>
                  </a:lnTo>
                  <a:cubicBezTo>
                    <a:pt x="1536" y="2251"/>
                    <a:pt x="1953" y="2162"/>
                    <a:pt x="2153" y="1858"/>
                  </a:cubicBezTo>
                  <a:close/>
                  <a:moveTo>
                    <a:pt x="21248" y="13614"/>
                  </a:moveTo>
                  <a:cubicBezTo>
                    <a:pt x="21448" y="13311"/>
                    <a:pt x="21355" y="12907"/>
                    <a:pt x="21041" y="12714"/>
                  </a:cubicBezTo>
                  <a:cubicBezTo>
                    <a:pt x="21041" y="12714"/>
                    <a:pt x="21041" y="12714"/>
                    <a:pt x="21040" y="12714"/>
                  </a:cubicBezTo>
                  <a:lnTo>
                    <a:pt x="20382" y="12308"/>
                  </a:lnTo>
                  <a:cubicBezTo>
                    <a:pt x="20068" y="12115"/>
                    <a:pt x="19650" y="12205"/>
                    <a:pt x="19450" y="12509"/>
                  </a:cubicBezTo>
                  <a:cubicBezTo>
                    <a:pt x="19250" y="12813"/>
                    <a:pt x="19343" y="13216"/>
                    <a:pt x="19657" y="13410"/>
                  </a:cubicBezTo>
                  <a:lnTo>
                    <a:pt x="20315" y="13815"/>
                  </a:lnTo>
                  <a:cubicBezTo>
                    <a:pt x="20630" y="14008"/>
                    <a:pt x="21047" y="13919"/>
                    <a:pt x="21247" y="13615"/>
                  </a:cubicBezTo>
                  <a:cubicBezTo>
                    <a:pt x="21247" y="13615"/>
                    <a:pt x="21248" y="13615"/>
                    <a:pt x="21248" y="13614"/>
                  </a:cubicBezTo>
                  <a:close/>
                  <a:moveTo>
                    <a:pt x="20385" y="2058"/>
                  </a:moveTo>
                  <a:lnTo>
                    <a:pt x="21043" y="1652"/>
                  </a:lnTo>
                  <a:cubicBezTo>
                    <a:pt x="21358" y="1459"/>
                    <a:pt x="21450" y="1055"/>
                    <a:pt x="21250" y="752"/>
                  </a:cubicBezTo>
                  <a:cubicBezTo>
                    <a:pt x="21049" y="448"/>
                    <a:pt x="20632" y="358"/>
                    <a:pt x="20318" y="552"/>
                  </a:cubicBezTo>
                  <a:lnTo>
                    <a:pt x="19659" y="957"/>
                  </a:lnTo>
                  <a:cubicBezTo>
                    <a:pt x="19345" y="1151"/>
                    <a:pt x="19252" y="1554"/>
                    <a:pt x="19452" y="1858"/>
                  </a:cubicBezTo>
                  <a:cubicBezTo>
                    <a:pt x="19653" y="2162"/>
                    <a:pt x="20070" y="2252"/>
                    <a:pt x="20385" y="2058"/>
                  </a:cubicBezTo>
                  <a:close/>
                  <a:moveTo>
                    <a:pt x="1287" y="13815"/>
                  </a:moveTo>
                  <a:lnTo>
                    <a:pt x="1946" y="13410"/>
                  </a:lnTo>
                  <a:cubicBezTo>
                    <a:pt x="2261" y="13216"/>
                    <a:pt x="2353" y="12813"/>
                    <a:pt x="2153" y="12509"/>
                  </a:cubicBezTo>
                  <a:cubicBezTo>
                    <a:pt x="1953" y="12205"/>
                    <a:pt x="1536" y="12115"/>
                    <a:pt x="1221" y="12308"/>
                  </a:cubicBezTo>
                  <a:lnTo>
                    <a:pt x="562" y="12714"/>
                  </a:lnTo>
                  <a:cubicBezTo>
                    <a:pt x="248" y="12907"/>
                    <a:pt x="155" y="13310"/>
                    <a:pt x="355" y="13614"/>
                  </a:cubicBezTo>
                  <a:cubicBezTo>
                    <a:pt x="555" y="13918"/>
                    <a:pt x="973" y="14008"/>
                    <a:pt x="1287" y="13815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7"/>
            <p:cNvSpPr/>
            <p:nvPr/>
          </p:nvSpPr>
          <p:spPr>
            <a:xfrm>
              <a:off x="7124940" y="7259212"/>
              <a:ext cx="478899" cy="478892"/>
            </a:xfrm>
            <a:custGeom>
              <a:rect b="b" l="l" r="r" t="t"/>
              <a:pathLst>
                <a:path extrusionOk="0" h="21343" w="21343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7"/>
            <p:cNvSpPr/>
            <p:nvPr/>
          </p:nvSpPr>
          <p:spPr>
            <a:xfrm rot="-5400000">
              <a:off x="17312914" y="1974917"/>
              <a:ext cx="2087615" cy="6220567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7"/>
            <p:cNvSpPr/>
            <p:nvPr/>
          </p:nvSpPr>
          <p:spPr>
            <a:xfrm rot="-5400000">
              <a:off x="15593405" y="4094104"/>
              <a:ext cx="1716632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7"/>
            <p:cNvSpPr/>
            <p:nvPr/>
          </p:nvSpPr>
          <p:spPr>
            <a:xfrm>
              <a:off x="17732450" y="4238363"/>
              <a:ext cx="3244071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Process A</a:t>
              </a:r>
              <a:endParaRPr sz="500"/>
            </a:p>
          </p:txBody>
        </p:sp>
        <p:sp>
          <p:nvSpPr>
            <p:cNvPr id="98" name="Google Shape;98;p17"/>
            <p:cNvSpPr/>
            <p:nvPr/>
          </p:nvSpPr>
          <p:spPr>
            <a:xfrm>
              <a:off x="17735753" y="4750588"/>
              <a:ext cx="3019593" cy="1087477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 industry. Lorem Ipsum has been the industry's standard dummy</a:t>
              </a:r>
              <a:endParaRPr sz="500"/>
            </a:p>
          </p:txBody>
        </p:sp>
        <p:sp>
          <p:nvSpPr>
            <p:cNvPr id="99" name="Google Shape;99;p17"/>
            <p:cNvSpPr/>
            <p:nvPr/>
          </p:nvSpPr>
          <p:spPr>
            <a:xfrm rot="-5400000">
              <a:off x="18201915" y="4401073"/>
              <a:ext cx="2087615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7"/>
            <p:cNvSpPr/>
            <p:nvPr/>
          </p:nvSpPr>
          <p:spPr>
            <a:xfrm rot="-5400000">
              <a:off x="16482405" y="6520259"/>
              <a:ext cx="1716632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7"/>
            <p:cNvSpPr/>
            <p:nvPr/>
          </p:nvSpPr>
          <p:spPr>
            <a:xfrm>
              <a:off x="18621450" y="6664520"/>
              <a:ext cx="3244071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Process B</a:t>
              </a:r>
              <a:endParaRPr sz="500"/>
            </a:p>
          </p:txBody>
        </p:sp>
        <p:sp>
          <p:nvSpPr>
            <p:cNvPr id="102" name="Google Shape;102;p17"/>
            <p:cNvSpPr/>
            <p:nvPr/>
          </p:nvSpPr>
          <p:spPr>
            <a:xfrm>
              <a:off x="18624753" y="7176744"/>
              <a:ext cx="3019593" cy="1087477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 industry. Lorem Ipsum has been the industry's standard dummy</a:t>
              </a:r>
              <a:endParaRPr sz="500"/>
            </a:p>
          </p:txBody>
        </p:sp>
        <p:sp>
          <p:nvSpPr>
            <p:cNvPr id="103" name="Google Shape;103;p17"/>
            <p:cNvSpPr/>
            <p:nvPr/>
          </p:nvSpPr>
          <p:spPr>
            <a:xfrm rot="-5400000">
              <a:off x="17312914" y="6827229"/>
              <a:ext cx="2087615" cy="6220567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7"/>
            <p:cNvSpPr/>
            <p:nvPr/>
          </p:nvSpPr>
          <p:spPr>
            <a:xfrm rot="-5400000">
              <a:off x="15593405" y="8946416"/>
              <a:ext cx="1716632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7"/>
            <p:cNvSpPr/>
            <p:nvPr/>
          </p:nvSpPr>
          <p:spPr>
            <a:xfrm>
              <a:off x="17732450" y="9090676"/>
              <a:ext cx="3244071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Process C</a:t>
              </a:r>
              <a:endParaRPr sz="500"/>
            </a:p>
          </p:txBody>
        </p:sp>
        <p:sp>
          <p:nvSpPr>
            <p:cNvPr id="106" name="Google Shape;106;p17"/>
            <p:cNvSpPr/>
            <p:nvPr/>
          </p:nvSpPr>
          <p:spPr>
            <a:xfrm>
              <a:off x="17735753" y="9602900"/>
              <a:ext cx="3019593" cy="1087477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 industry. Lorem Ipsum has been the industry's standard dummy</a:t>
              </a:r>
              <a:endParaRPr sz="500"/>
            </a:p>
          </p:txBody>
        </p:sp>
        <p:sp>
          <p:nvSpPr>
            <p:cNvPr id="107" name="Google Shape;107;p17"/>
            <p:cNvSpPr/>
            <p:nvPr/>
          </p:nvSpPr>
          <p:spPr>
            <a:xfrm>
              <a:off x="16220946" y="4889655"/>
              <a:ext cx="478919" cy="329258"/>
            </a:xfrm>
            <a:custGeom>
              <a:rect b="b" l="l" r="r" t="t"/>
              <a:pathLst>
                <a:path extrusionOk="0" h="21600" w="21600">
                  <a:moveTo>
                    <a:pt x="21600" y="7855"/>
                  </a:moveTo>
                  <a:lnTo>
                    <a:pt x="21600" y="18164"/>
                  </a:lnTo>
                  <a:cubicBezTo>
                    <a:pt x="21600" y="20061"/>
                    <a:pt x="20542" y="21600"/>
                    <a:pt x="19238" y="21600"/>
                  </a:cubicBezTo>
                  <a:lnTo>
                    <a:pt x="2363" y="21600"/>
                  </a:lnTo>
                  <a:cubicBezTo>
                    <a:pt x="1058" y="21600"/>
                    <a:pt x="0" y="20061"/>
                    <a:pt x="0" y="18164"/>
                  </a:cubicBezTo>
                  <a:lnTo>
                    <a:pt x="0" y="7855"/>
                  </a:lnTo>
                  <a:close/>
                  <a:moveTo>
                    <a:pt x="21600" y="3927"/>
                  </a:moveTo>
                  <a:lnTo>
                    <a:pt x="21600" y="3436"/>
                  </a:lnTo>
                  <a:cubicBezTo>
                    <a:pt x="21600" y="1539"/>
                    <a:pt x="20542" y="0"/>
                    <a:pt x="19238" y="0"/>
                  </a:cubicBezTo>
                  <a:lnTo>
                    <a:pt x="2363" y="0"/>
                  </a:lnTo>
                  <a:cubicBezTo>
                    <a:pt x="1058" y="0"/>
                    <a:pt x="0" y="1539"/>
                    <a:pt x="0" y="3436"/>
                  </a:cubicBezTo>
                  <a:lnTo>
                    <a:pt x="0" y="3927"/>
                  </a:lnTo>
                  <a:close/>
                  <a:moveTo>
                    <a:pt x="14175" y="11782"/>
                  </a:moveTo>
                  <a:cubicBezTo>
                    <a:pt x="14175" y="11240"/>
                    <a:pt x="13873" y="10800"/>
                    <a:pt x="13500" y="10800"/>
                  </a:cubicBezTo>
                  <a:lnTo>
                    <a:pt x="2025" y="10800"/>
                  </a:lnTo>
                  <a:cubicBezTo>
                    <a:pt x="1652" y="10800"/>
                    <a:pt x="1350" y="11240"/>
                    <a:pt x="1350" y="11782"/>
                  </a:cubicBezTo>
                  <a:cubicBezTo>
                    <a:pt x="1350" y="12324"/>
                    <a:pt x="1652" y="12764"/>
                    <a:pt x="2025" y="12764"/>
                  </a:cubicBezTo>
                  <a:lnTo>
                    <a:pt x="13500" y="12764"/>
                  </a:lnTo>
                  <a:cubicBezTo>
                    <a:pt x="13873" y="12764"/>
                    <a:pt x="14175" y="12324"/>
                    <a:pt x="14175" y="11782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7"/>
            <p:cNvSpPr/>
            <p:nvPr/>
          </p:nvSpPr>
          <p:spPr>
            <a:xfrm>
              <a:off x="16220946" y="9663706"/>
              <a:ext cx="478919" cy="478919"/>
            </a:xfrm>
            <a:custGeom>
              <a:rect b="b" l="l" r="r" t="t"/>
              <a:pathLst>
                <a:path extrusionOk="0" h="21600" w="21600">
                  <a:moveTo>
                    <a:pt x="19161" y="14657"/>
                  </a:moveTo>
                  <a:lnTo>
                    <a:pt x="15485" y="12986"/>
                  </a:lnTo>
                  <a:cubicBezTo>
                    <a:pt x="15041" y="12783"/>
                    <a:pt x="14658" y="12465"/>
                    <a:pt x="14378" y="12065"/>
                  </a:cubicBezTo>
                  <a:cubicBezTo>
                    <a:pt x="14077" y="11638"/>
                    <a:pt x="14055" y="11075"/>
                    <a:pt x="14320" y="10626"/>
                  </a:cubicBezTo>
                  <a:cubicBezTo>
                    <a:pt x="15114" y="9241"/>
                    <a:pt x="15530" y="7671"/>
                    <a:pt x="15525" y="6075"/>
                  </a:cubicBezTo>
                  <a:cubicBezTo>
                    <a:pt x="15525" y="3052"/>
                    <a:pt x="14064" y="0"/>
                    <a:pt x="10800" y="0"/>
                  </a:cubicBezTo>
                  <a:cubicBezTo>
                    <a:pt x="7536" y="0"/>
                    <a:pt x="6075" y="3052"/>
                    <a:pt x="6075" y="6075"/>
                  </a:cubicBezTo>
                  <a:cubicBezTo>
                    <a:pt x="6071" y="7672"/>
                    <a:pt x="6487" y="9241"/>
                    <a:pt x="7282" y="10626"/>
                  </a:cubicBezTo>
                  <a:cubicBezTo>
                    <a:pt x="7547" y="11075"/>
                    <a:pt x="7525" y="11638"/>
                    <a:pt x="7225" y="12065"/>
                  </a:cubicBezTo>
                  <a:cubicBezTo>
                    <a:pt x="6943" y="12465"/>
                    <a:pt x="6560" y="12783"/>
                    <a:pt x="6115" y="12986"/>
                  </a:cubicBezTo>
                  <a:lnTo>
                    <a:pt x="2439" y="14657"/>
                  </a:lnTo>
                  <a:cubicBezTo>
                    <a:pt x="955" y="15334"/>
                    <a:pt x="2" y="16813"/>
                    <a:pt x="0" y="18444"/>
                  </a:cubicBezTo>
                  <a:lnTo>
                    <a:pt x="0" y="19575"/>
                  </a:lnTo>
                  <a:cubicBezTo>
                    <a:pt x="0" y="21248"/>
                    <a:pt x="5873" y="21600"/>
                    <a:pt x="10800" y="21600"/>
                  </a:cubicBezTo>
                  <a:cubicBezTo>
                    <a:pt x="15728" y="21600"/>
                    <a:pt x="21600" y="21248"/>
                    <a:pt x="21600" y="19575"/>
                  </a:cubicBezTo>
                  <a:lnTo>
                    <a:pt x="21600" y="18444"/>
                  </a:lnTo>
                  <a:cubicBezTo>
                    <a:pt x="21598" y="16813"/>
                    <a:pt x="20645" y="15334"/>
                    <a:pt x="19161" y="14657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7"/>
            <p:cNvSpPr/>
            <p:nvPr/>
          </p:nvSpPr>
          <p:spPr>
            <a:xfrm>
              <a:off x="17103569" y="7222563"/>
              <a:ext cx="478568" cy="478568"/>
            </a:xfrm>
            <a:custGeom>
              <a:rect b="b" l="l" r="r" t="t"/>
              <a:pathLst>
                <a:path extrusionOk="0" h="20394" w="20394">
                  <a:moveTo>
                    <a:pt x="20207" y="18854"/>
                  </a:moveTo>
                  <a:lnTo>
                    <a:pt x="18854" y="20207"/>
                  </a:lnTo>
                  <a:cubicBezTo>
                    <a:pt x="18605" y="20456"/>
                    <a:pt x="18201" y="20456"/>
                    <a:pt x="17952" y="20207"/>
                  </a:cubicBezTo>
                  <a:lnTo>
                    <a:pt x="12918" y="15172"/>
                  </a:lnTo>
                  <a:cubicBezTo>
                    <a:pt x="9118" y="17727"/>
                    <a:pt x="3966" y="16718"/>
                    <a:pt x="1411" y="12918"/>
                  </a:cubicBezTo>
                  <a:cubicBezTo>
                    <a:pt x="-1144" y="9118"/>
                    <a:pt x="-135" y="3966"/>
                    <a:pt x="3665" y="1411"/>
                  </a:cubicBezTo>
                  <a:cubicBezTo>
                    <a:pt x="7466" y="-1144"/>
                    <a:pt x="12617" y="-135"/>
                    <a:pt x="15172" y="3665"/>
                  </a:cubicBezTo>
                  <a:cubicBezTo>
                    <a:pt x="17053" y="6463"/>
                    <a:pt x="17053" y="10120"/>
                    <a:pt x="15172" y="12918"/>
                  </a:cubicBezTo>
                  <a:lnTo>
                    <a:pt x="20207" y="17952"/>
                  </a:lnTo>
                  <a:cubicBezTo>
                    <a:pt x="20456" y="18201"/>
                    <a:pt x="20456" y="18605"/>
                    <a:pt x="20207" y="18854"/>
                  </a:cubicBezTo>
                  <a:close/>
                  <a:moveTo>
                    <a:pt x="3827" y="8291"/>
                  </a:moveTo>
                  <a:cubicBezTo>
                    <a:pt x="3827" y="8084"/>
                    <a:pt x="3841" y="7876"/>
                    <a:pt x="3869" y="7671"/>
                  </a:cubicBezTo>
                  <a:cubicBezTo>
                    <a:pt x="3930" y="7324"/>
                    <a:pt x="3699" y="6993"/>
                    <a:pt x="3352" y="6931"/>
                  </a:cubicBezTo>
                  <a:cubicBezTo>
                    <a:pt x="3005" y="6870"/>
                    <a:pt x="2674" y="7101"/>
                    <a:pt x="2613" y="7448"/>
                  </a:cubicBezTo>
                  <a:cubicBezTo>
                    <a:pt x="2610" y="7465"/>
                    <a:pt x="2608" y="7481"/>
                    <a:pt x="2606" y="7498"/>
                  </a:cubicBezTo>
                  <a:cubicBezTo>
                    <a:pt x="2569" y="7761"/>
                    <a:pt x="2551" y="8026"/>
                    <a:pt x="2551" y="8291"/>
                  </a:cubicBezTo>
                  <a:cubicBezTo>
                    <a:pt x="2551" y="8643"/>
                    <a:pt x="2837" y="8929"/>
                    <a:pt x="3189" y="8929"/>
                  </a:cubicBezTo>
                  <a:cubicBezTo>
                    <a:pt x="3541" y="8929"/>
                    <a:pt x="3827" y="8643"/>
                    <a:pt x="3827" y="8291"/>
                  </a:cubicBezTo>
                  <a:close/>
                  <a:moveTo>
                    <a:pt x="5157" y="5112"/>
                  </a:moveTo>
                  <a:cubicBezTo>
                    <a:pt x="5991" y="4286"/>
                    <a:pt x="7118" y="3824"/>
                    <a:pt x="8291" y="3827"/>
                  </a:cubicBezTo>
                  <a:cubicBezTo>
                    <a:pt x="8643" y="3827"/>
                    <a:pt x="8929" y="3541"/>
                    <a:pt x="8929" y="3189"/>
                  </a:cubicBezTo>
                  <a:cubicBezTo>
                    <a:pt x="8929" y="2837"/>
                    <a:pt x="8643" y="2551"/>
                    <a:pt x="8291" y="2551"/>
                  </a:cubicBezTo>
                  <a:cubicBezTo>
                    <a:pt x="6782" y="2548"/>
                    <a:pt x="5333" y="3142"/>
                    <a:pt x="4262" y="4204"/>
                  </a:cubicBezTo>
                  <a:cubicBezTo>
                    <a:pt x="3997" y="4437"/>
                    <a:pt x="3971" y="4840"/>
                    <a:pt x="4204" y="5104"/>
                  </a:cubicBezTo>
                  <a:cubicBezTo>
                    <a:pt x="4437" y="5369"/>
                    <a:pt x="4840" y="5395"/>
                    <a:pt x="5104" y="5162"/>
                  </a:cubicBezTo>
                  <a:cubicBezTo>
                    <a:pt x="5122" y="5146"/>
                    <a:pt x="5139" y="5130"/>
                    <a:pt x="5155" y="5112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7"/>
            <p:cNvSpPr/>
            <p:nvPr/>
          </p:nvSpPr>
          <p:spPr>
            <a:xfrm>
              <a:off x="10536021" y="5712288"/>
              <a:ext cx="3585086" cy="3585087"/>
            </a:xfrm>
            <a:prstGeom prst="ellipse">
              <a:avLst/>
            </a:prstGeom>
            <a:solidFill>
              <a:srgbClr val="F4F4F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17"/>
            <p:cNvSpPr txBox="1"/>
            <p:nvPr/>
          </p:nvSpPr>
          <p:spPr>
            <a:xfrm>
              <a:off x="11224400" y="6869831"/>
              <a:ext cx="2264995" cy="1168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Diagram</a:t>
              </a:r>
              <a:endParaRPr sz="500"/>
            </a:p>
          </p:txBody>
        </p:sp>
        <p:sp>
          <p:nvSpPr>
            <p:cNvPr id="112" name="Google Shape;112;p17"/>
            <p:cNvSpPr/>
            <p:nvPr/>
          </p:nvSpPr>
          <p:spPr>
            <a:xfrm>
              <a:off x="9788410" y="4971203"/>
              <a:ext cx="5080308" cy="5080309"/>
            </a:xfrm>
            <a:prstGeom prst="ellipse">
              <a:avLst/>
            </a:prstGeom>
            <a:noFill/>
            <a:ln cap="flat" cmpd="sng" w="25400">
              <a:solidFill>
                <a:srgbClr val="D6D7DA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17"/>
            <p:cNvSpPr txBox="1"/>
            <p:nvPr/>
          </p:nvSpPr>
          <p:spPr>
            <a:xfrm>
              <a:off x="10336960" y="2230027"/>
              <a:ext cx="3710080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 diagram</a:t>
              </a:r>
              <a:endParaRPr sz="500"/>
            </a:p>
          </p:txBody>
        </p:sp>
        <p:grpSp>
          <p:nvGrpSpPr>
            <p:cNvPr id="114" name="Google Shape;114;p17"/>
            <p:cNvGrpSpPr/>
            <p:nvPr/>
          </p:nvGrpSpPr>
          <p:grpSpPr>
            <a:xfrm>
              <a:off x="18956138" y="1024600"/>
              <a:ext cx="4264501" cy="687481"/>
              <a:chOff x="-1020447" y="-28"/>
              <a:chExt cx="4264500" cy="687479"/>
            </a:xfrm>
          </p:grpSpPr>
          <p:sp>
            <p:nvSpPr>
              <p:cNvPr id="115" name="Google Shape;115;p17"/>
              <p:cNvSpPr txBox="1"/>
              <p:nvPr/>
            </p:nvSpPr>
            <p:spPr>
              <a:xfrm>
                <a:off x="-1020447" y="-28"/>
                <a:ext cx="42645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16" name="Google Shape;116;p17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