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2BE655-167C-1243-BB24-2A68DE38AA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92525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3CE5A8B-2695-1B4D-AAAF-9C267B78F7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08299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C4502E9-7EB1-D747-A094-29A40922785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24073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D6E1AE9-2364-294C-B53E-D7C8A6F6BB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839847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C05FDA-40FE-E146-B87D-47DA6BDF18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455622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28883878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2EFF866-5791-8E45-8395-D4127F9A4B46}"/>
              </a:ext>
            </a:extLst>
          </p:cNvPr>
          <p:cNvGrpSpPr/>
          <p:nvPr/>
        </p:nvGrpSpPr>
        <p:grpSpPr>
          <a:xfrm>
            <a:off x="2332795" y="1024628"/>
            <a:ext cx="20887861" cy="9956694"/>
            <a:chOff x="2332795" y="1024628"/>
            <a:chExt cx="20887861" cy="9956694"/>
          </a:xfrm>
        </p:grpSpPr>
        <p:sp>
          <p:nvSpPr>
            <p:cNvPr id="655" name="Line"/>
            <p:cNvSpPr/>
            <p:nvPr/>
          </p:nvSpPr>
          <p:spPr>
            <a:xfrm>
              <a:off x="9433709" y="5095558"/>
              <a:ext cx="2880776" cy="2395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6101" y="0"/>
                  </a:lnTo>
                  <a:lnTo>
                    <a:pt x="21600" y="21600"/>
                  </a:lnTo>
                </a:path>
              </a:pathLst>
            </a:cu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56" name="Line"/>
            <p:cNvSpPr/>
            <p:nvPr/>
          </p:nvSpPr>
          <p:spPr>
            <a:xfrm>
              <a:off x="12313523" y="7474139"/>
              <a:ext cx="2966349" cy="2478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5134" y="21600"/>
                  </a:lnTo>
                  <a:lnTo>
                    <a:pt x="0" y="0"/>
                  </a:lnTo>
                </a:path>
              </a:pathLst>
            </a:cu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57" name="Line"/>
            <p:cNvSpPr/>
            <p:nvPr/>
          </p:nvSpPr>
          <p:spPr>
            <a:xfrm>
              <a:off x="12310993" y="5090349"/>
              <a:ext cx="2966349" cy="247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5134" y="0"/>
                  </a:ln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58" name="Line"/>
            <p:cNvSpPr/>
            <p:nvPr/>
          </p:nvSpPr>
          <p:spPr>
            <a:xfrm>
              <a:off x="9414432" y="7553578"/>
              <a:ext cx="2880776" cy="2395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6101" y="21600"/>
                  </a:lnTo>
                  <a:lnTo>
                    <a:pt x="21600" y="0"/>
                  </a:lnTo>
                </a:path>
              </a:pathLst>
            </a:cu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59" name="Line"/>
            <p:cNvSpPr/>
            <p:nvPr/>
          </p:nvSpPr>
          <p:spPr>
            <a:xfrm flipV="1">
              <a:off x="8506558" y="7505219"/>
              <a:ext cx="7671615" cy="1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0" name="Shape"/>
            <p:cNvSpPr/>
            <p:nvPr/>
          </p:nvSpPr>
          <p:spPr>
            <a:xfrm rot="5400000">
              <a:off x="5288273" y="1974919"/>
              <a:ext cx="2087614" cy="6220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1" name="Polygon"/>
            <p:cNvSpPr/>
            <p:nvPr/>
          </p:nvSpPr>
          <p:spPr>
            <a:xfrm rot="5400000">
              <a:off x="7378764" y="4094105"/>
              <a:ext cx="1716633" cy="198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664" name="Group"/>
            <p:cNvGrpSpPr/>
            <p:nvPr/>
          </p:nvGrpSpPr>
          <p:grpSpPr>
            <a:xfrm>
              <a:off x="3991534" y="4238363"/>
              <a:ext cx="3244074" cy="1599703"/>
              <a:chOff x="0" y="0"/>
              <a:chExt cx="3244070" cy="1599694"/>
            </a:xfrm>
          </p:grpSpPr>
          <p:sp>
            <p:nvSpPr>
              <p:cNvPr id="662" name="Process A"/>
              <p:cNvSpPr/>
              <p:nvPr/>
            </p:nvSpPr>
            <p:spPr>
              <a:xfrm>
                <a:off x="0" y="0"/>
                <a:ext cx="3244070" cy="5334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Process A</a:t>
                </a:r>
              </a:p>
            </p:txBody>
          </p:sp>
          <p:sp>
            <p:nvSpPr>
              <p:cNvPr id="663" name="Lorem Ipsum is simply dummy text of the printing and typesett industry. Lorem Ipsum has been the industry's standard dummy"/>
              <p:cNvSpPr/>
              <p:nvPr/>
            </p:nvSpPr>
            <p:spPr>
              <a:xfrm>
                <a:off x="3303" y="512223"/>
                <a:ext cx="3019592" cy="10874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Lorem Ipsum is simply dummy text of the printing and </a:t>
                </a:r>
                <a:r>
                  <a:rPr dirty="0" err="1">
                    <a:solidFill>
                      <a:schemeClr val="bg1"/>
                    </a:solidFill>
                  </a:rPr>
                  <a:t>typesett</a:t>
                </a:r>
                <a:r>
                  <a:rPr dirty="0">
                    <a:solidFill>
                      <a:schemeClr val="bg1"/>
                    </a:solidFill>
                  </a:rPr>
                  <a:t> industry. Lorem Ipsum has been the industry's standard dummy</a:t>
                </a:r>
              </a:p>
            </p:txBody>
          </p:sp>
        </p:grpSp>
        <p:sp>
          <p:nvSpPr>
            <p:cNvPr id="666" name="Shape"/>
            <p:cNvSpPr/>
            <p:nvPr/>
          </p:nvSpPr>
          <p:spPr>
            <a:xfrm rot="5400000">
              <a:off x="4399272" y="4401076"/>
              <a:ext cx="2087614" cy="622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7" name="Polygon"/>
            <p:cNvSpPr/>
            <p:nvPr/>
          </p:nvSpPr>
          <p:spPr>
            <a:xfrm rot="5400000">
              <a:off x="6489763" y="6520261"/>
              <a:ext cx="1716633" cy="198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670" name="Group"/>
            <p:cNvGrpSpPr/>
            <p:nvPr/>
          </p:nvGrpSpPr>
          <p:grpSpPr>
            <a:xfrm>
              <a:off x="3102534" y="6664519"/>
              <a:ext cx="3244073" cy="1599703"/>
              <a:chOff x="0" y="0"/>
              <a:chExt cx="3244070" cy="1599694"/>
            </a:xfrm>
          </p:grpSpPr>
          <p:sp>
            <p:nvSpPr>
              <p:cNvPr id="668" name="Process B"/>
              <p:cNvSpPr/>
              <p:nvPr/>
            </p:nvSpPr>
            <p:spPr>
              <a:xfrm>
                <a:off x="0" y="0"/>
                <a:ext cx="3244070" cy="5334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Process B</a:t>
                </a:r>
              </a:p>
            </p:txBody>
          </p:sp>
          <p:sp>
            <p:nvSpPr>
              <p:cNvPr id="669" name="Lorem Ipsum is simply dummy text of the printing and typesett industry. Lorem Ipsum has been the industry's standard dummy"/>
              <p:cNvSpPr/>
              <p:nvPr/>
            </p:nvSpPr>
            <p:spPr>
              <a:xfrm>
                <a:off x="3303" y="512223"/>
                <a:ext cx="3019592" cy="10874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Lorem Ipsum is simply dummy text of the printing and </a:t>
                </a:r>
                <a:r>
                  <a:rPr dirty="0" err="1">
                    <a:solidFill>
                      <a:schemeClr val="bg1"/>
                    </a:solidFill>
                  </a:rPr>
                  <a:t>typesett</a:t>
                </a:r>
                <a:r>
                  <a:rPr dirty="0">
                    <a:solidFill>
                      <a:schemeClr val="bg1"/>
                    </a:solidFill>
                  </a:rPr>
                  <a:t> industry. Lorem Ipsum has been the industry's standard dummy</a:t>
                </a:r>
              </a:p>
            </p:txBody>
          </p:sp>
        </p:grpSp>
        <p:sp>
          <p:nvSpPr>
            <p:cNvPr id="672" name="Shape"/>
            <p:cNvSpPr/>
            <p:nvPr/>
          </p:nvSpPr>
          <p:spPr>
            <a:xfrm rot="5400000">
              <a:off x="5288272" y="6827231"/>
              <a:ext cx="2087614" cy="6220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73" name="Polygon"/>
            <p:cNvSpPr/>
            <p:nvPr/>
          </p:nvSpPr>
          <p:spPr>
            <a:xfrm rot="5400000">
              <a:off x="7378763" y="8946417"/>
              <a:ext cx="1716633" cy="198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676" name="Group"/>
            <p:cNvGrpSpPr/>
            <p:nvPr/>
          </p:nvGrpSpPr>
          <p:grpSpPr>
            <a:xfrm>
              <a:off x="3991533" y="9090675"/>
              <a:ext cx="3244074" cy="1599703"/>
              <a:chOff x="0" y="0"/>
              <a:chExt cx="3244070" cy="1599694"/>
            </a:xfrm>
          </p:grpSpPr>
          <p:sp>
            <p:nvSpPr>
              <p:cNvPr id="674" name="Process C"/>
              <p:cNvSpPr/>
              <p:nvPr/>
            </p:nvSpPr>
            <p:spPr>
              <a:xfrm>
                <a:off x="0" y="0"/>
                <a:ext cx="3244070" cy="5334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Process C</a:t>
                </a:r>
              </a:p>
            </p:txBody>
          </p:sp>
          <p:sp>
            <p:nvSpPr>
              <p:cNvPr id="675" name="Lorem Ipsum is simply dummy text of the printing and typesett industry. Lorem Ipsum has been the industry's standard dummy"/>
              <p:cNvSpPr/>
              <p:nvPr/>
            </p:nvSpPr>
            <p:spPr>
              <a:xfrm>
                <a:off x="3303" y="512223"/>
                <a:ext cx="3019592" cy="10874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Lorem Ipsum is simply dummy text of the printing and </a:t>
                </a:r>
                <a:r>
                  <a:rPr dirty="0" err="1">
                    <a:solidFill>
                      <a:schemeClr val="bg1"/>
                    </a:solidFill>
                  </a:rPr>
                  <a:t>typesett</a:t>
                </a:r>
                <a:r>
                  <a:rPr dirty="0">
                    <a:solidFill>
                      <a:schemeClr val="bg1"/>
                    </a:solidFill>
                  </a:rPr>
                  <a:t> industry. Lorem Ipsum has been the industry's standard dummy</a:t>
                </a:r>
              </a:p>
            </p:txBody>
          </p:sp>
        </p:grpSp>
        <p:sp>
          <p:nvSpPr>
            <p:cNvPr id="678" name="Graphic 113"/>
            <p:cNvSpPr/>
            <p:nvPr/>
          </p:nvSpPr>
          <p:spPr>
            <a:xfrm>
              <a:off x="8013930" y="4845741"/>
              <a:ext cx="478920" cy="478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21283" y="1234"/>
                  </a:moveTo>
                  <a:cubicBezTo>
                    <a:pt x="21088" y="1112"/>
                    <a:pt x="20842" y="1105"/>
                    <a:pt x="20641" y="1216"/>
                  </a:cubicBezTo>
                  <a:cubicBezTo>
                    <a:pt x="17489" y="2941"/>
                    <a:pt x="14174" y="4488"/>
                    <a:pt x="11299" y="2850"/>
                  </a:cubicBezTo>
                  <a:cubicBezTo>
                    <a:pt x="11041" y="2702"/>
                    <a:pt x="10790" y="2523"/>
                    <a:pt x="10526" y="2334"/>
                  </a:cubicBezTo>
                  <a:cubicBezTo>
                    <a:pt x="10145" y="2047"/>
                    <a:pt x="9739" y="1793"/>
                    <a:pt x="9314" y="1575"/>
                  </a:cubicBezTo>
                  <a:cubicBezTo>
                    <a:pt x="7850" y="928"/>
                    <a:pt x="6206" y="806"/>
                    <a:pt x="4662" y="1231"/>
                  </a:cubicBezTo>
                  <a:cubicBezTo>
                    <a:pt x="3734" y="1463"/>
                    <a:pt x="2845" y="1832"/>
                    <a:pt x="2025" y="2325"/>
                  </a:cubicBezTo>
                  <a:lnTo>
                    <a:pt x="2025" y="675"/>
                  </a:lnTo>
                  <a:cubicBezTo>
                    <a:pt x="2025" y="302"/>
                    <a:pt x="1723" y="0"/>
                    <a:pt x="1350" y="0"/>
                  </a:cubicBezTo>
                  <a:lnTo>
                    <a:pt x="675" y="0"/>
                  </a:lnTo>
                  <a:cubicBezTo>
                    <a:pt x="302" y="0"/>
                    <a:pt x="0" y="302"/>
                    <a:pt x="0" y="675"/>
                  </a:cubicBezTo>
                  <a:lnTo>
                    <a:pt x="0" y="20925"/>
                  </a:lnTo>
                  <a:cubicBezTo>
                    <a:pt x="0" y="21298"/>
                    <a:pt x="302" y="21600"/>
                    <a:pt x="675" y="21600"/>
                  </a:cubicBezTo>
                  <a:lnTo>
                    <a:pt x="1350" y="21600"/>
                  </a:lnTo>
                  <a:cubicBezTo>
                    <a:pt x="1723" y="21600"/>
                    <a:pt x="2025" y="21298"/>
                    <a:pt x="2025" y="20925"/>
                  </a:cubicBezTo>
                  <a:lnTo>
                    <a:pt x="2025" y="14727"/>
                  </a:lnTo>
                  <a:cubicBezTo>
                    <a:pt x="2906" y="14080"/>
                    <a:pt x="3905" y="13610"/>
                    <a:pt x="4966" y="13344"/>
                  </a:cubicBezTo>
                  <a:cubicBezTo>
                    <a:pt x="6224" y="12991"/>
                    <a:pt x="7566" y="13081"/>
                    <a:pt x="8766" y="13599"/>
                  </a:cubicBezTo>
                  <a:cubicBezTo>
                    <a:pt x="9124" y="13784"/>
                    <a:pt x="9465" y="14000"/>
                    <a:pt x="9787" y="14243"/>
                  </a:cubicBezTo>
                  <a:cubicBezTo>
                    <a:pt x="10067" y="14445"/>
                    <a:pt x="10356" y="14648"/>
                    <a:pt x="10671" y="14829"/>
                  </a:cubicBezTo>
                  <a:cubicBezTo>
                    <a:pt x="11679" y="15401"/>
                    <a:pt x="12820" y="15696"/>
                    <a:pt x="13978" y="15684"/>
                  </a:cubicBezTo>
                  <a:cubicBezTo>
                    <a:pt x="16729" y="15684"/>
                    <a:pt x="19429" y="14205"/>
                    <a:pt x="21253" y="13206"/>
                  </a:cubicBezTo>
                  <a:cubicBezTo>
                    <a:pt x="21468" y="13086"/>
                    <a:pt x="21600" y="12858"/>
                    <a:pt x="21599" y="12612"/>
                  </a:cubicBezTo>
                  <a:lnTo>
                    <a:pt x="21599" y="1812"/>
                  </a:lnTo>
                  <a:cubicBezTo>
                    <a:pt x="21600" y="1578"/>
                    <a:pt x="21481" y="1359"/>
                    <a:pt x="21283" y="1234"/>
                  </a:cubicBezTo>
                  <a:close/>
                </a:path>
              </a:pathLst>
            </a:cu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9" name="Graphic 167"/>
            <p:cNvSpPr/>
            <p:nvPr/>
          </p:nvSpPr>
          <p:spPr>
            <a:xfrm>
              <a:off x="8039330" y="9698055"/>
              <a:ext cx="478920" cy="479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83" extrusionOk="0">
                  <a:moveTo>
                    <a:pt x="5546" y="12247"/>
                  </a:moveTo>
                  <a:cubicBezTo>
                    <a:pt x="2648" y="9444"/>
                    <a:pt x="2650" y="4900"/>
                    <a:pt x="5551" y="2099"/>
                  </a:cubicBezTo>
                  <a:cubicBezTo>
                    <a:pt x="8452" y="-702"/>
                    <a:pt x="13154" y="-700"/>
                    <a:pt x="16052" y="2104"/>
                  </a:cubicBezTo>
                  <a:cubicBezTo>
                    <a:pt x="18950" y="4907"/>
                    <a:pt x="18948" y="9451"/>
                    <a:pt x="16047" y="12252"/>
                  </a:cubicBezTo>
                  <a:cubicBezTo>
                    <a:pt x="16034" y="12264"/>
                    <a:pt x="16022" y="12276"/>
                    <a:pt x="16009" y="12288"/>
                  </a:cubicBezTo>
                  <a:cubicBezTo>
                    <a:pt x="15594" y="12688"/>
                    <a:pt x="15277" y="13172"/>
                    <a:pt x="15082" y="13706"/>
                  </a:cubicBezTo>
                  <a:lnTo>
                    <a:pt x="6513" y="13706"/>
                  </a:lnTo>
                  <a:cubicBezTo>
                    <a:pt x="6305" y="13157"/>
                    <a:pt x="5975" y="12659"/>
                    <a:pt x="5546" y="12247"/>
                  </a:cubicBezTo>
                  <a:close/>
                  <a:moveTo>
                    <a:pt x="14850" y="15011"/>
                  </a:moveTo>
                  <a:lnTo>
                    <a:pt x="6750" y="15011"/>
                  </a:lnTo>
                  <a:cubicBezTo>
                    <a:pt x="6377" y="15011"/>
                    <a:pt x="6075" y="15303"/>
                    <a:pt x="6075" y="15663"/>
                  </a:cubicBezTo>
                  <a:cubicBezTo>
                    <a:pt x="6075" y="16024"/>
                    <a:pt x="6377" y="16316"/>
                    <a:pt x="6750" y="16316"/>
                  </a:cubicBezTo>
                  <a:lnTo>
                    <a:pt x="6750" y="18111"/>
                  </a:lnTo>
                  <a:cubicBezTo>
                    <a:pt x="6747" y="18870"/>
                    <a:pt x="7226" y="19554"/>
                    <a:pt x="7956" y="19833"/>
                  </a:cubicBezTo>
                  <a:lnTo>
                    <a:pt x="10550" y="20836"/>
                  </a:lnTo>
                  <a:cubicBezTo>
                    <a:pt x="10710" y="20898"/>
                    <a:pt x="10890" y="20898"/>
                    <a:pt x="11050" y="20836"/>
                  </a:cubicBezTo>
                  <a:lnTo>
                    <a:pt x="13644" y="19833"/>
                  </a:lnTo>
                  <a:cubicBezTo>
                    <a:pt x="14374" y="19554"/>
                    <a:pt x="14853" y="18870"/>
                    <a:pt x="14850" y="18111"/>
                  </a:cubicBezTo>
                  <a:lnTo>
                    <a:pt x="14850" y="16316"/>
                  </a:lnTo>
                  <a:cubicBezTo>
                    <a:pt x="15223" y="16316"/>
                    <a:pt x="15525" y="16024"/>
                    <a:pt x="15525" y="15663"/>
                  </a:cubicBezTo>
                  <a:cubicBezTo>
                    <a:pt x="15525" y="15303"/>
                    <a:pt x="15223" y="15011"/>
                    <a:pt x="14850" y="15011"/>
                  </a:cubicBezTo>
                  <a:close/>
                  <a:moveTo>
                    <a:pt x="6750" y="7183"/>
                  </a:moveTo>
                  <a:cubicBezTo>
                    <a:pt x="6750" y="7010"/>
                    <a:pt x="6762" y="6837"/>
                    <a:pt x="6785" y="6665"/>
                  </a:cubicBezTo>
                  <a:cubicBezTo>
                    <a:pt x="6834" y="6308"/>
                    <a:pt x="6574" y="5980"/>
                    <a:pt x="6204" y="5933"/>
                  </a:cubicBezTo>
                  <a:cubicBezTo>
                    <a:pt x="5835" y="5886"/>
                    <a:pt x="5495" y="6137"/>
                    <a:pt x="5447" y="6494"/>
                  </a:cubicBezTo>
                  <a:cubicBezTo>
                    <a:pt x="5415" y="6722"/>
                    <a:pt x="5400" y="6953"/>
                    <a:pt x="5400" y="7183"/>
                  </a:cubicBezTo>
                  <a:cubicBezTo>
                    <a:pt x="5400" y="7543"/>
                    <a:pt x="5702" y="7835"/>
                    <a:pt x="6075" y="7835"/>
                  </a:cubicBezTo>
                  <a:cubicBezTo>
                    <a:pt x="6448" y="7835"/>
                    <a:pt x="6750" y="7543"/>
                    <a:pt x="6750" y="7183"/>
                  </a:cubicBezTo>
                  <a:close/>
                  <a:moveTo>
                    <a:pt x="8012" y="4343"/>
                  </a:moveTo>
                  <a:cubicBezTo>
                    <a:pt x="8764" y="3652"/>
                    <a:pt x="9762" y="3267"/>
                    <a:pt x="10800" y="3269"/>
                  </a:cubicBezTo>
                  <a:cubicBezTo>
                    <a:pt x="11173" y="3269"/>
                    <a:pt x="11475" y="2977"/>
                    <a:pt x="11475" y="2617"/>
                  </a:cubicBezTo>
                  <a:cubicBezTo>
                    <a:pt x="11475" y="2256"/>
                    <a:pt x="11173" y="1964"/>
                    <a:pt x="10800" y="1964"/>
                  </a:cubicBezTo>
                  <a:cubicBezTo>
                    <a:pt x="9416" y="1962"/>
                    <a:pt x="8085" y="2476"/>
                    <a:pt x="7083" y="3399"/>
                  </a:cubicBezTo>
                  <a:cubicBezTo>
                    <a:pt x="6800" y="3634"/>
                    <a:pt x="6768" y="4046"/>
                    <a:pt x="7011" y="4319"/>
                  </a:cubicBezTo>
                  <a:cubicBezTo>
                    <a:pt x="7254" y="4592"/>
                    <a:pt x="7681" y="4623"/>
                    <a:pt x="7963" y="4388"/>
                  </a:cubicBezTo>
                  <a:cubicBezTo>
                    <a:pt x="7980" y="4374"/>
                    <a:pt x="7997" y="4359"/>
                    <a:pt x="8012" y="4343"/>
                  </a:cubicBezTo>
                  <a:close/>
                  <a:moveTo>
                    <a:pt x="2025" y="7183"/>
                  </a:moveTo>
                  <a:cubicBezTo>
                    <a:pt x="2025" y="6823"/>
                    <a:pt x="1723" y="6531"/>
                    <a:pt x="1350" y="6531"/>
                  </a:cubicBezTo>
                  <a:lnTo>
                    <a:pt x="675" y="6531"/>
                  </a:lnTo>
                  <a:cubicBezTo>
                    <a:pt x="302" y="6531"/>
                    <a:pt x="0" y="6823"/>
                    <a:pt x="0" y="7183"/>
                  </a:cubicBezTo>
                  <a:cubicBezTo>
                    <a:pt x="0" y="7543"/>
                    <a:pt x="302" y="7835"/>
                    <a:pt x="675" y="7835"/>
                  </a:cubicBezTo>
                  <a:lnTo>
                    <a:pt x="1350" y="7835"/>
                  </a:lnTo>
                  <a:cubicBezTo>
                    <a:pt x="1723" y="7835"/>
                    <a:pt x="2025" y="7543"/>
                    <a:pt x="2025" y="7183"/>
                  </a:cubicBezTo>
                  <a:close/>
                  <a:moveTo>
                    <a:pt x="21600" y="7183"/>
                  </a:moveTo>
                  <a:cubicBezTo>
                    <a:pt x="21600" y="6823"/>
                    <a:pt x="21298" y="6531"/>
                    <a:pt x="20925" y="6531"/>
                  </a:cubicBezTo>
                  <a:lnTo>
                    <a:pt x="20250" y="6531"/>
                  </a:lnTo>
                  <a:cubicBezTo>
                    <a:pt x="19877" y="6531"/>
                    <a:pt x="19575" y="6823"/>
                    <a:pt x="19575" y="7183"/>
                  </a:cubicBezTo>
                  <a:cubicBezTo>
                    <a:pt x="19575" y="7543"/>
                    <a:pt x="19877" y="7835"/>
                    <a:pt x="20250" y="7835"/>
                  </a:cubicBezTo>
                  <a:lnTo>
                    <a:pt x="20925" y="7835"/>
                  </a:lnTo>
                  <a:cubicBezTo>
                    <a:pt x="21298" y="7835"/>
                    <a:pt x="21600" y="7543"/>
                    <a:pt x="21600" y="7183"/>
                  </a:cubicBezTo>
                  <a:close/>
                  <a:moveTo>
                    <a:pt x="2153" y="1858"/>
                  </a:moveTo>
                  <a:cubicBezTo>
                    <a:pt x="2353" y="1554"/>
                    <a:pt x="2261" y="1151"/>
                    <a:pt x="1946" y="957"/>
                  </a:cubicBezTo>
                  <a:cubicBezTo>
                    <a:pt x="1946" y="957"/>
                    <a:pt x="1946" y="957"/>
                    <a:pt x="1946" y="957"/>
                  </a:cubicBezTo>
                  <a:lnTo>
                    <a:pt x="1287" y="552"/>
                  </a:lnTo>
                  <a:cubicBezTo>
                    <a:pt x="975" y="355"/>
                    <a:pt x="557" y="440"/>
                    <a:pt x="353" y="741"/>
                  </a:cubicBezTo>
                  <a:cubicBezTo>
                    <a:pt x="149" y="1043"/>
                    <a:pt x="237" y="1447"/>
                    <a:pt x="549" y="1644"/>
                  </a:cubicBezTo>
                  <a:cubicBezTo>
                    <a:pt x="553" y="1647"/>
                    <a:pt x="558" y="1650"/>
                    <a:pt x="562" y="1652"/>
                  </a:cubicBezTo>
                  <a:lnTo>
                    <a:pt x="1221" y="2058"/>
                  </a:lnTo>
                  <a:cubicBezTo>
                    <a:pt x="1536" y="2251"/>
                    <a:pt x="1953" y="2162"/>
                    <a:pt x="2153" y="1858"/>
                  </a:cubicBezTo>
                  <a:close/>
                  <a:moveTo>
                    <a:pt x="21248" y="13614"/>
                  </a:moveTo>
                  <a:cubicBezTo>
                    <a:pt x="21448" y="13311"/>
                    <a:pt x="21355" y="12907"/>
                    <a:pt x="21041" y="12714"/>
                  </a:cubicBezTo>
                  <a:cubicBezTo>
                    <a:pt x="21041" y="12714"/>
                    <a:pt x="21041" y="12714"/>
                    <a:pt x="21040" y="12714"/>
                  </a:cubicBezTo>
                  <a:lnTo>
                    <a:pt x="20382" y="12308"/>
                  </a:lnTo>
                  <a:cubicBezTo>
                    <a:pt x="20068" y="12115"/>
                    <a:pt x="19650" y="12205"/>
                    <a:pt x="19450" y="12509"/>
                  </a:cubicBezTo>
                  <a:cubicBezTo>
                    <a:pt x="19250" y="12813"/>
                    <a:pt x="19343" y="13216"/>
                    <a:pt x="19657" y="13410"/>
                  </a:cubicBezTo>
                  <a:lnTo>
                    <a:pt x="20315" y="13815"/>
                  </a:lnTo>
                  <a:cubicBezTo>
                    <a:pt x="20630" y="14008"/>
                    <a:pt x="21047" y="13919"/>
                    <a:pt x="21247" y="13615"/>
                  </a:cubicBezTo>
                  <a:cubicBezTo>
                    <a:pt x="21247" y="13615"/>
                    <a:pt x="21248" y="13615"/>
                    <a:pt x="21248" y="13614"/>
                  </a:cubicBezTo>
                  <a:close/>
                  <a:moveTo>
                    <a:pt x="20385" y="2058"/>
                  </a:moveTo>
                  <a:lnTo>
                    <a:pt x="21043" y="1652"/>
                  </a:lnTo>
                  <a:cubicBezTo>
                    <a:pt x="21358" y="1459"/>
                    <a:pt x="21450" y="1055"/>
                    <a:pt x="21250" y="752"/>
                  </a:cubicBezTo>
                  <a:cubicBezTo>
                    <a:pt x="21049" y="448"/>
                    <a:pt x="20632" y="358"/>
                    <a:pt x="20318" y="552"/>
                  </a:cubicBezTo>
                  <a:lnTo>
                    <a:pt x="19659" y="957"/>
                  </a:lnTo>
                  <a:cubicBezTo>
                    <a:pt x="19345" y="1151"/>
                    <a:pt x="19252" y="1554"/>
                    <a:pt x="19452" y="1858"/>
                  </a:cubicBezTo>
                  <a:cubicBezTo>
                    <a:pt x="19653" y="2162"/>
                    <a:pt x="20070" y="2252"/>
                    <a:pt x="20385" y="2058"/>
                  </a:cubicBezTo>
                  <a:close/>
                  <a:moveTo>
                    <a:pt x="1287" y="13815"/>
                  </a:moveTo>
                  <a:lnTo>
                    <a:pt x="1946" y="13410"/>
                  </a:lnTo>
                  <a:cubicBezTo>
                    <a:pt x="2261" y="13216"/>
                    <a:pt x="2353" y="12813"/>
                    <a:pt x="2153" y="12509"/>
                  </a:cubicBezTo>
                  <a:cubicBezTo>
                    <a:pt x="1953" y="12205"/>
                    <a:pt x="1536" y="12115"/>
                    <a:pt x="1221" y="12308"/>
                  </a:cubicBezTo>
                  <a:lnTo>
                    <a:pt x="562" y="12714"/>
                  </a:lnTo>
                  <a:cubicBezTo>
                    <a:pt x="248" y="12907"/>
                    <a:pt x="155" y="13310"/>
                    <a:pt x="355" y="13614"/>
                  </a:cubicBezTo>
                  <a:cubicBezTo>
                    <a:pt x="555" y="13918"/>
                    <a:pt x="973" y="14008"/>
                    <a:pt x="1287" y="13815"/>
                  </a:cubicBezTo>
                  <a:close/>
                </a:path>
              </a:pathLst>
            </a:cu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0" name="Graphic 193"/>
            <p:cNvSpPr/>
            <p:nvPr/>
          </p:nvSpPr>
          <p:spPr>
            <a:xfrm>
              <a:off x="7124940" y="7259212"/>
              <a:ext cx="478899" cy="478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343" extrusionOk="0">
                  <a:moveTo>
                    <a:pt x="20574" y="2621"/>
                  </a:move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0"/>
                    <a:pt x="11615" y="4159"/>
                  </a:cubicBezTo>
                  <a:lnTo>
                    <a:pt x="196" y="15577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5294" y="21344"/>
                  </a:lnTo>
                  <a:cubicBezTo>
                    <a:pt x="5471" y="21344"/>
                    <a:pt x="5641" y="21274"/>
                    <a:pt x="5766" y="21148"/>
                  </a:cubicBez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close/>
                  <a:moveTo>
                    <a:pt x="5018" y="20010"/>
                  </a:moveTo>
                  <a:lnTo>
                    <a:pt x="2668" y="20010"/>
                  </a:lnTo>
                  <a:lnTo>
                    <a:pt x="1334" y="18676"/>
                  </a:lnTo>
                  <a:lnTo>
                    <a:pt x="1334" y="16326"/>
                  </a:lnTo>
                  <a:close/>
                  <a:moveTo>
                    <a:pt x="19631" y="5397"/>
                  </a:moveTo>
                  <a:lnTo>
                    <a:pt x="17184" y="7845"/>
                  </a:lnTo>
                  <a:lnTo>
                    <a:pt x="13499" y="4160"/>
                  </a:lnTo>
                  <a:lnTo>
                    <a:pt x="15946" y="1713"/>
                  </a:ln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close/>
                </a:path>
              </a:pathLst>
            </a:cu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1" name="Shape"/>
            <p:cNvSpPr/>
            <p:nvPr/>
          </p:nvSpPr>
          <p:spPr>
            <a:xfrm rot="16200000">
              <a:off x="17312914" y="1974917"/>
              <a:ext cx="2087615" cy="622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2" name="Polygon"/>
            <p:cNvSpPr/>
            <p:nvPr/>
          </p:nvSpPr>
          <p:spPr>
            <a:xfrm rot="16200000">
              <a:off x="15593405" y="4094104"/>
              <a:ext cx="1716632" cy="198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4" name="Process A"/>
            <p:cNvSpPr/>
            <p:nvPr/>
          </p:nvSpPr>
          <p:spPr>
            <a:xfrm>
              <a:off x="17732450" y="4238363"/>
              <a:ext cx="3244071" cy="533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Process A</a:t>
              </a:r>
            </a:p>
          </p:txBody>
        </p:sp>
        <p:sp>
          <p:nvSpPr>
            <p:cNvPr id="685" name="Lorem Ipsum is simply dummy text of the printing and typesett industry. Lorem Ipsum has been the industry's standard dummy"/>
            <p:cNvSpPr/>
            <p:nvPr/>
          </p:nvSpPr>
          <p:spPr>
            <a:xfrm>
              <a:off x="17735753" y="4750588"/>
              <a:ext cx="3019593" cy="1087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dummy text of the printing and typesett industry. Lorem Ipsum has been the industry's standard dummy</a:t>
              </a:r>
            </a:p>
          </p:txBody>
        </p:sp>
        <p:sp>
          <p:nvSpPr>
            <p:cNvPr id="687" name="Shape"/>
            <p:cNvSpPr/>
            <p:nvPr/>
          </p:nvSpPr>
          <p:spPr>
            <a:xfrm rot="16200000">
              <a:off x="18201915" y="4401073"/>
              <a:ext cx="2087615" cy="6220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8" name="Polygon"/>
            <p:cNvSpPr/>
            <p:nvPr/>
          </p:nvSpPr>
          <p:spPr>
            <a:xfrm rot="16200000">
              <a:off x="16482405" y="6520259"/>
              <a:ext cx="1716632" cy="198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90" name="Process B"/>
            <p:cNvSpPr/>
            <p:nvPr/>
          </p:nvSpPr>
          <p:spPr>
            <a:xfrm>
              <a:off x="18621450" y="6664520"/>
              <a:ext cx="3244071" cy="533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Process B</a:t>
              </a:r>
            </a:p>
          </p:txBody>
        </p:sp>
        <p:sp>
          <p:nvSpPr>
            <p:cNvPr id="691" name="Lorem Ipsum is simply dummy text of the printing and typesett industry. Lorem Ipsum has been the industry's standard dummy"/>
            <p:cNvSpPr/>
            <p:nvPr/>
          </p:nvSpPr>
          <p:spPr>
            <a:xfrm>
              <a:off x="18624753" y="7176744"/>
              <a:ext cx="3019593" cy="1087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dummy text of the printing and typesett industry. Lorem Ipsum has been the industry's standard dummy</a:t>
              </a:r>
            </a:p>
          </p:txBody>
        </p:sp>
        <p:sp>
          <p:nvSpPr>
            <p:cNvPr id="693" name="Shape"/>
            <p:cNvSpPr/>
            <p:nvPr/>
          </p:nvSpPr>
          <p:spPr>
            <a:xfrm rot="16200000">
              <a:off x="17312914" y="6827229"/>
              <a:ext cx="2087615" cy="622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94" name="Polygon"/>
            <p:cNvSpPr/>
            <p:nvPr/>
          </p:nvSpPr>
          <p:spPr>
            <a:xfrm rot="16200000">
              <a:off x="15593405" y="8946416"/>
              <a:ext cx="1716632" cy="198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96" name="Process C"/>
            <p:cNvSpPr/>
            <p:nvPr/>
          </p:nvSpPr>
          <p:spPr>
            <a:xfrm>
              <a:off x="17732450" y="9090676"/>
              <a:ext cx="3244071" cy="533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Process C</a:t>
              </a:r>
            </a:p>
          </p:txBody>
        </p:sp>
        <p:sp>
          <p:nvSpPr>
            <p:cNvPr id="697" name="Lorem Ipsum is simply dummy text of the printing and typesett industry. Lorem Ipsum has been the industry's standard dummy"/>
            <p:cNvSpPr/>
            <p:nvPr/>
          </p:nvSpPr>
          <p:spPr>
            <a:xfrm>
              <a:off x="17735753" y="9602900"/>
              <a:ext cx="3019593" cy="1087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dummy text of the printing and typesett industry. Lorem Ipsum has been the industry's standard dummy</a:t>
              </a:r>
            </a:p>
          </p:txBody>
        </p:sp>
        <p:sp>
          <p:nvSpPr>
            <p:cNvPr id="699" name="Graphic 27"/>
            <p:cNvSpPr/>
            <p:nvPr/>
          </p:nvSpPr>
          <p:spPr>
            <a:xfrm>
              <a:off x="16220946" y="4889655"/>
              <a:ext cx="478919" cy="329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855"/>
                  </a:moveTo>
                  <a:lnTo>
                    <a:pt x="21600" y="18164"/>
                  </a:lnTo>
                  <a:cubicBezTo>
                    <a:pt x="21600" y="20061"/>
                    <a:pt x="20542" y="21600"/>
                    <a:pt x="19238" y="21600"/>
                  </a:cubicBezTo>
                  <a:lnTo>
                    <a:pt x="2363" y="21600"/>
                  </a:lnTo>
                  <a:cubicBezTo>
                    <a:pt x="1058" y="21600"/>
                    <a:pt x="0" y="20061"/>
                    <a:pt x="0" y="18164"/>
                  </a:cubicBezTo>
                  <a:lnTo>
                    <a:pt x="0" y="7855"/>
                  </a:lnTo>
                  <a:close/>
                  <a:moveTo>
                    <a:pt x="21600" y="3927"/>
                  </a:moveTo>
                  <a:lnTo>
                    <a:pt x="21600" y="3436"/>
                  </a:lnTo>
                  <a:cubicBezTo>
                    <a:pt x="21600" y="1539"/>
                    <a:pt x="20542" y="0"/>
                    <a:pt x="19238" y="0"/>
                  </a:cubicBezTo>
                  <a:lnTo>
                    <a:pt x="2363" y="0"/>
                  </a:lnTo>
                  <a:cubicBezTo>
                    <a:pt x="1058" y="0"/>
                    <a:pt x="0" y="1539"/>
                    <a:pt x="0" y="3436"/>
                  </a:cubicBezTo>
                  <a:lnTo>
                    <a:pt x="0" y="3927"/>
                  </a:lnTo>
                  <a:close/>
                  <a:moveTo>
                    <a:pt x="14175" y="11782"/>
                  </a:moveTo>
                  <a:cubicBezTo>
                    <a:pt x="14175" y="11240"/>
                    <a:pt x="13873" y="10800"/>
                    <a:pt x="13500" y="10800"/>
                  </a:cubicBezTo>
                  <a:lnTo>
                    <a:pt x="2025" y="10800"/>
                  </a:lnTo>
                  <a:cubicBezTo>
                    <a:pt x="1652" y="10800"/>
                    <a:pt x="1350" y="11240"/>
                    <a:pt x="1350" y="11782"/>
                  </a:cubicBezTo>
                  <a:cubicBezTo>
                    <a:pt x="1350" y="12324"/>
                    <a:pt x="1652" y="12764"/>
                    <a:pt x="2025" y="12764"/>
                  </a:cubicBezTo>
                  <a:lnTo>
                    <a:pt x="13500" y="12764"/>
                  </a:lnTo>
                  <a:cubicBezTo>
                    <a:pt x="13873" y="12764"/>
                    <a:pt x="14175" y="12324"/>
                    <a:pt x="14175" y="11782"/>
                  </a:cubicBezTo>
                  <a:close/>
                </a:path>
              </a:pathLst>
            </a:cu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00" name="Graphic 282"/>
            <p:cNvSpPr/>
            <p:nvPr/>
          </p:nvSpPr>
          <p:spPr>
            <a:xfrm>
              <a:off x="16220946" y="9663706"/>
              <a:ext cx="478919" cy="47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61" y="14657"/>
                  </a:moveTo>
                  <a:lnTo>
                    <a:pt x="15485" y="12986"/>
                  </a:lnTo>
                  <a:cubicBezTo>
                    <a:pt x="15041" y="12783"/>
                    <a:pt x="14658" y="12465"/>
                    <a:pt x="14378" y="12065"/>
                  </a:cubicBezTo>
                  <a:cubicBezTo>
                    <a:pt x="14077" y="11638"/>
                    <a:pt x="14055" y="11075"/>
                    <a:pt x="14320" y="10626"/>
                  </a:cubicBezTo>
                  <a:cubicBezTo>
                    <a:pt x="15114" y="9241"/>
                    <a:pt x="15530" y="7671"/>
                    <a:pt x="15525" y="6075"/>
                  </a:cubicBezTo>
                  <a:cubicBezTo>
                    <a:pt x="15525" y="3052"/>
                    <a:pt x="14064" y="0"/>
                    <a:pt x="10800" y="0"/>
                  </a:cubicBezTo>
                  <a:cubicBezTo>
                    <a:pt x="7536" y="0"/>
                    <a:pt x="6075" y="3052"/>
                    <a:pt x="6075" y="6075"/>
                  </a:cubicBezTo>
                  <a:cubicBezTo>
                    <a:pt x="6071" y="7672"/>
                    <a:pt x="6487" y="9241"/>
                    <a:pt x="7282" y="10626"/>
                  </a:cubicBezTo>
                  <a:cubicBezTo>
                    <a:pt x="7547" y="11075"/>
                    <a:pt x="7525" y="11638"/>
                    <a:pt x="7225" y="12065"/>
                  </a:cubicBezTo>
                  <a:cubicBezTo>
                    <a:pt x="6943" y="12465"/>
                    <a:pt x="6560" y="12783"/>
                    <a:pt x="6115" y="12986"/>
                  </a:cubicBezTo>
                  <a:lnTo>
                    <a:pt x="2439" y="14657"/>
                  </a:lnTo>
                  <a:cubicBezTo>
                    <a:pt x="955" y="15334"/>
                    <a:pt x="2" y="16813"/>
                    <a:pt x="0" y="18444"/>
                  </a:cubicBezTo>
                  <a:lnTo>
                    <a:pt x="0" y="19575"/>
                  </a:lnTo>
                  <a:cubicBezTo>
                    <a:pt x="0" y="21248"/>
                    <a:pt x="5873" y="21600"/>
                    <a:pt x="10800" y="21600"/>
                  </a:cubicBezTo>
                  <a:cubicBezTo>
                    <a:pt x="15728" y="21600"/>
                    <a:pt x="21600" y="21248"/>
                    <a:pt x="21600" y="19575"/>
                  </a:cubicBezTo>
                  <a:lnTo>
                    <a:pt x="21600" y="18444"/>
                  </a:lnTo>
                  <a:cubicBezTo>
                    <a:pt x="21598" y="16813"/>
                    <a:pt x="20645" y="15334"/>
                    <a:pt x="19161" y="14657"/>
                  </a:cubicBezTo>
                  <a:close/>
                </a:path>
              </a:pathLst>
            </a:cu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01" name="Graphic 294"/>
            <p:cNvSpPr/>
            <p:nvPr/>
          </p:nvSpPr>
          <p:spPr>
            <a:xfrm>
              <a:off x="17103569" y="7222563"/>
              <a:ext cx="478568" cy="478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94" h="20394" extrusionOk="0">
                  <a:moveTo>
                    <a:pt x="20207" y="18854"/>
                  </a:moveTo>
                  <a:lnTo>
                    <a:pt x="18854" y="20207"/>
                  </a:lnTo>
                  <a:cubicBezTo>
                    <a:pt x="18605" y="20456"/>
                    <a:pt x="18201" y="20456"/>
                    <a:pt x="17952" y="20207"/>
                  </a:cubicBezTo>
                  <a:lnTo>
                    <a:pt x="12918" y="15172"/>
                  </a:lnTo>
                  <a:cubicBezTo>
                    <a:pt x="9118" y="17727"/>
                    <a:pt x="3966" y="16718"/>
                    <a:pt x="1411" y="12918"/>
                  </a:cubicBezTo>
                  <a:cubicBezTo>
                    <a:pt x="-1144" y="9118"/>
                    <a:pt x="-135" y="3966"/>
                    <a:pt x="3665" y="1411"/>
                  </a:cubicBezTo>
                  <a:cubicBezTo>
                    <a:pt x="7466" y="-1144"/>
                    <a:pt x="12617" y="-135"/>
                    <a:pt x="15172" y="3665"/>
                  </a:cubicBezTo>
                  <a:cubicBezTo>
                    <a:pt x="17053" y="6463"/>
                    <a:pt x="17053" y="10120"/>
                    <a:pt x="15172" y="12918"/>
                  </a:cubicBezTo>
                  <a:lnTo>
                    <a:pt x="20207" y="17952"/>
                  </a:lnTo>
                  <a:cubicBezTo>
                    <a:pt x="20456" y="18201"/>
                    <a:pt x="20456" y="18605"/>
                    <a:pt x="20207" y="18854"/>
                  </a:cubicBezTo>
                  <a:close/>
                  <a:moveTo>
                    <a:pt x="3827" y="8291"/>
                  </a:moveTo>
                  <a:cubicBezTo>
                    <a:pt x="3827" y="8084"/>
                    <a:pt x="3841" y="7876"/>
                    <a:pt x="3869" y="7671"/>
                  </a:cubicBezTo>
                  <a:cubicBezTo>
                    <a:pt x="3930" y="7324"/>
                    <a:pt x="3699" y="6993"/>
                    <a:pt x="3352" y="6931"/>
                  </a:cubicBezTo>
                  <a:cubicBezTo>
                    <a:pt x="3005" y="6870"/>
                    <a:pt x="2674" y="7101"/>
                    <a:pt x="2613" y="7448"/>
                  </a:cubicBezTo>
                  <a:cubicBezTo>
                    <a:pt x="2610" y="7465"/>
                    <a:pt x="2608" y="7481"/>
                    <a:pt x="2606" y="7498"/>
                  </a:cubicBezTo>
                  <a:cubicBezTo>
                    <a:pt x="2569" y="7761"/>
                    <a:pt x="2551" y="8026"/>
                    <a:pt x="2551" y="8291"/>
                  </a:cubicBezTo>
                  <a:cubicBezTo>
                    <a:pt x="2551" y="8643"/>
                    <a:pt x="2837" y="8929"/>
                    <a:pt x="3189" y="8929"/>
                  </a:cubicBezTo>
                  <a:cubicBezTo>
                    <a:pt x="3541" y="8929"/>
                    <a:pt x="3827" y="8643"/>
                    <a:pt x="3827" y="8291"/>
                  </a:cubicBezTo>
                  <a:close/>
                  <a:moveTo>
                    <a:pt x="5157" y="5112"/>
                  </a:moveTo>
                  <a:cubicBezTo>
                    <a:pt x="5991" y="4286"/>
                    <a:pt x="7118" y="3824"/>
                    <a:pt x="8291" y="3827"/>
                  </a:cubicBezTo>
                  <a:cubicBezTo>
                    <a:pt x="8643" y="3827"/>
                    <a:pt x="8929" y="3541"/>
                    <a:pt x="8929" y="3189"/>
                  </a:cubicBezTo>
                  <a:cubicBezTo>
                    <a:pt x="8929" y="2837"/>
                    <a:pt x="8643" y="2551"/>
                    <a:pt x="8291" y="2551"/>
                  </a:cubicBezTo>
                  <a:cubicBezTo>
                    <a:pt x="6782" y="2548"/>
                    <a:pt x="5333" y="3142"/>
                    <a:pt x="4262" y="4204"/>
                  </a:cubicBezTo>
                  <a:cubicBezTo>
                    <a:pt x="3997" y="4437"/>
                    <a:pt x="3971" y="4840"/>
                    <a:pt x="4204" y="5104"/>
                  </a:cubicBezTo>
                  <a:cubicBezTo>
                    <a:pt x="4437" y="5369"/>
                    <a:pt x="4840" y="5395"/>
                    <a:pt x="5104" y="5162"/>
                  </a:cubicBezTo>
                  <a:cubicBezTo>
                    <a:pt x="5122" y="5146"/>
                    <a:pt x="5139" y="5130"/>
                    <a:pt x="5155" y="5112"/>
                  </a:cubicBezTo>
                  <a:close/>
                </a:path>
              </a:pathLst>
            </a:cu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02" name="Circle"/>
            <p:cNvSpPr/>
            <p:nvPr/>
          </p:nvSpPr>
          <p:spPr>
            <a:xfrm>
              <a:off x="10536021" y="5712288"/>
              <a:ext cx="3585086" cy="3585087"/>
            </a:xfrm>
            <a:prstGeom prst="ellipse">
              <a:avLst/>
            </a:prstGeom>
            <a:solidFill>
              <a:srgbClr val="F4F4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03" name="Tree…"/>
            <p:cNvSpPr txBox="1"/>
            <p:nvPr/>
          </p:nvSpPr>
          <p:spPr>
            <a:xfrm>
              <a:off x="11224400" y="6869831"/>
              <a:ext cx="2264995" cy="1168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>
                <a:defRPr sz="35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tx1"/>
                  </a:solidFill>
                </a:rPr>
                <a:t>Tree</a:t>
              </a:r>
            </a:p>
            <a:p>
              <a:pPr>
                <a:defRPr sz="35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tx1"/>
                  </a:solidFill>
                </a:rPr>
                <a:t>Diagram</a:t>
              </a:r>
            </a:p>
          </p:txBody>
        </p:sp>
        <p:sp>
          <p:nvSpPr>
            <p:cNvPr id="704" name="Circle"/>
            <p:cNvSpPr/>
            <p:nvPr/>
          </p:nvSpPr>
          <p:spPr>
            <a:xfrm>
              <a:off x="9788410" y="4971203"/>
              <a:ext cx="5080308" cy="5080309"/>
            </a:xfrm>
            <a:prstGeom prst="ellipse">
              <a:avLst/>
            </a:prstGeom>
            <a:noFill/>
            <a:ln w="25400" cap="flat">
              <a:solidFill>
                <a:srgbClr val="D6D7DA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06" name="Tree diagram"/>
            <p:cNvSpPr txBox="1"/>
            <p:nvPr/>
          </p:nvSpPr>
          <p:spPr>
            <a:xfrm>
              <a:off x="10336960" y="2230027"/>
              <a:ext cx="3710080" cy="8104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Tree diagram</a:t>
              </a:r>
            </a:p>
          </p:txBody>
        </p:sp>
        <p:grpSp>
          <p:nvGrpSpPr>
            <p:cNvPr id="57" name="Group">
              <a:extLst>
                <a:ext uri="{FF2B5EF4-FFF2-40B4-BE49-F238E27FC236}">
                  <a16:creationId xmlns:a16="http://schemas.microsoft.com/office/drawing/2014/main" id="{DDD2E235-38C4-FA45-BD2A-9ED9C8EDEF3E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58" name="Template by HiSlide.io">
                <a:extLst>
                  <a:ext uri="{FF2B5EF4-FFF2-40B4-BE49-F238E27FC236}">
                    <a16:creationId xmlns:a16="http://schemas.microsoft.com/office/drawing/2014/main" id="{37AEFD4A-967E-8741-B827-631208368FB4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59" name="PowerPoint - Keynote - Google Slides">
                <a:extLst>
                  <a:ext uri="{FF2B5EF4-FFF2-40B4-BE49-F238E27FC236}">
                    <a16:creationId xmlns:a16="http://schemas.microsoft.com/office/drawing/2014/main" id="{FB5D6C80-4390-D047-831C-90953F176680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153</Words>
  <Application>Microsoft Macintosh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Barlow</vt:lpstr>
      <vt:lpstr>Barlow Bold</vt:lpstr>
      <vt:lpstr>Barlow Medium</vt:lpstr>
      <vt:lpstr>Barlow SemiBold</vt:lpstr>
      <vt:lpstr>Calibri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14</cp:revision>
  <dcterms:modified xsi:type="dcterms:W3CDTF">2020-07-27T08:40:51Z</dcterms:modified>
</cp:coreProperties>
</file>