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2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2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61D07-EC0D-F145-935A-83CFFA3B3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66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C7E199A-2F85-EE44-81EB-98A0AB128F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3301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3C15BCA-5C16-5C42-8419-7F97350AE3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3737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0B0168E-E1CB-324E-A5B5-922C064BB2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2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639B9B7-EF61-DB44-A0DE-17268A3A8A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46082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40752866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0799C24-B4EC-AA4F-BDB5-95B7C8C21F1E}"/>
              </a:ext>
            </a:extLst>
          </p:cNvPr>
          <p:cNvGrpSpPr/>
          <p:nvPr/>
        </p:nvGrpSpPr>
        <p:grpSpPr>
          <a:xfrm>
            <a:off x="1711518" y="876668"/>
            <a:ext cx="10342633" cy="5819930"/>
            <a:chOff x="1711518" y="876668"/>
            <a:chExt cx="10342633" cy="581993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0BB8D75-014D-FA4A-920A-3EC9CDD98348}"/>
                </a:ext>
              </a:extLst>
            </p:cNvPr>
            <p:cNvGrpSpPr/>
            <p:nvPr/>
          </p:nvGrpSpPr>
          <p:grpSpPr>
            <a:xfrm>
              <a:off x="1711518" y="2408547"/>
              <a:ext cx="9737551" cy="4288051"/>
              <a:chOff x="1711518" y="2408547"/>
              <a:chExt cx="9737551" cy="4288051"/>
            </a:xfrm>
          </p:grpSpPr>
          <p:sp>
            <p:nvSpPr>
              <p:cNvPr id="756" name="Line"/>
              <p:cNvSpPr/>
              <p:nvPr/>
            </p:nvSpPr>
            <p:spPr>
              <a:xfrm>
                <a:off x="5017764" y="4499018"/>
                <a:ext cx="1549961" cy="8103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6426" y="0"/>
                    </a:lnTo>
                    <a:lnTo>
                      <a:pt x="21600" y="21600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57" name="Line"/>
              <p:cNvSpPr/>
              <p:nvPr/>
            </p:nvSpPr>
            <p:spPr>
              <a:xfrm>
                <a:off x="6567212" y="5300234"/>
                <a:ext cx="1582053" cy="8341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5134" y="21600"/>
                    </a:lnTo>
                    <a:lnTo>
                      <a:pt x="0" y="0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58" name="Line"/>
              <p:cNvSpPr/>
              <p:nvPr/>
            </p:nvSpPr>
            <p:spPr>
              <a:xfrm>
                <a:off x="6565862" y="4496239"/>
                <a:ext cx="1582054" cy="854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5134" y="0"/>
                    </a:lnTo>
                    <a:lnTo>
                      <a:pt x="0" y="21600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59" name="Line"/>
              <p:cNvSpPr/>
              <p:nvPr/>
            </p:nvSpPr>
            <p:spPr>
              <a:xfrm>
                <a:off x="5021029" y="5342601"/>
                <a:ext cx="1536415" cy="796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6292" y="21600"/>
                    </a:lnTo>
                    <a:lnTo>
                      <a:pt x="21600" y="0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0" name="Shape"/>
              <p:cNvSpPr/>
              <p:nvPr/>
            </p:nvSpPr>
            <p:spPr>
              <a:xfrm rot="5400000">
                <a:off x="2813639" y="2845280"/>
                <a:ext cx="1113393" cy="33176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093"/>
                    </a:lnTo>
                    <a:lnTo>
                      <a:pt x="21600" y="19507"/>
                    </a:lnTo>
                    <a:lnTo>
                      <a:pt x="10800" y="21600"/>
                    </a:lnTo>
                    <a:lnTo>
                      <a:pt x="0" y="19507"/>
                    </a:lnTo>
                    <a:lnTo>
                      <a:pt x="0" y="209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1" name="Polygon"/>
              <p:cNvSpPr/>
              <p:nvPr/>
            </p:nvSpPr>
            <p:spPr>
              <a:xfrm rot="5400000">
                <a:off x="3928567" y="3975513"/>
                <a:ext cx="915537" cy="1057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5400"/>
                    </a:lnTo>
                    <a:lnTo>
                      <a:pt x="21600" y="16200"/>
                    </a:lnTo>
                    <a:lnTo>
                      <a:pt x="10800" y="21600"/>
                    </a:lnTo>
                    <a:lnTo>
                      <a:pt x="0" y="16200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2" name="Graphic 113"/>
              <p:cNvSpPr/>
              <p:nvPr/>
            </p:nvSpPr>
            <p:spPr>
              <a:xfrm>
                <a:off x="4267322" y="4376386"/>
                <a:ext cx="255425" cy="2554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21283" y="1234"/>
                    </a:moveTo>
                    <a:cubicBezTo>
                      <a:pt x="21088" y="1112"/>
                      <a:pt x="20842" y="1105"/>
                      <a:pt x="20641" y="1216"/>
                    </a:cubicBezTo>
                    <a:cubicBezTo>
                      <a:pt x="17489" y="2941"/>
                      <a:pt x="14174" y="4488"/>
                      <a:pt x="11299" y="2850"/>
                    </a:cubicBezTo>
                    <a:cubicBezTo>
                      <a:pt x="11041" y="2702"/>
                      <a:pt x="10790" y="2523"/>
                      <a:pt x="10526" y="2334"/>
                    </a:cubicBezTo>
                    <a:cubicBezTo>
                      <a:pt x="10145" y="2047"/>
                      <a:pt x="9739" y="1793"/>
                      <a:pt x="9314" y="1575"/>
                    </a:cubicBezTo>
                    <a:cubicBezTo>
                      <a:pt x="7850" y="928"/>
                      <a:pt x="6206" y="806"/>
                      <a:pt x="4662" y="1231"/>
                    </a:cubicBezTo>
                    <a:cubicBezTo>
                      <a:pt x="3734" y="1463"/>
                      <a:pt x="2845" y="1832"/>
                      <a:pt x="2025" y="2325"/>
                    </a:cubicBezTo>
                    <a:lnTo>
                      <a:pt x="2025" y="675"/>
                    </a:lnTo>
                    <a:cubicBezTo>
                      <a:pt x="2025" y="302"/>
                      <a:pt x="1723" y="0"/>
                      <a:pt x="1350" y="0"/>
                    </a:cubicBezTo>
                    <a:lnTo>
                      <a:pt x="675" y="0"/>
                    </a:lnTo>
                    <a:cubicBezTo>
                      <a:pt x="302" y="0"/>
                      <a:pt x="0" y="302"/>
                      <a:pt x="0" y="675"/>
                    </a:cubicBezTo>
                    <a:lnTo>
                      <a:pt x="0" y="20925"/>
                    </a:lnTo>
                    <a:cubicBezTo>
                      <a:pt x="0" y="21298"/>
                      <a:pt x="302" y="21600"/>
                      <a:pt x="675" y="21600"/>
                    </a:cubicBezTo>
                    <a:lnTo>
                      <a:pt x="1350" y="21600"/>
                    </a:lnTo>
                    <a:cubicBezTo>
                      <a:pt x="1723" y="21600"/>
                      <a:pt x="2025" y="21298"/>
                      <a:pt x="2025" y="20925"/>
                    </a:cubicBezTo>
                    <a:lnTo>
                      <a:pt x="2025" y="14727"/>
                    </a:lnTo>
                    <a:cubicBezTo>
                      <a:pt x="2906" y="14080"/>
                      <a:pt x="3905" y="13610"/>
                      <a:pt x="4966" y="13344"/>
                    </a:cubicBezTo>
                    <a:cubicBezTo>
                      <a:pt x="6224" y="12991"/>
                      <a:pt x="7566" y="13081"/>
                      <a:pt x="8766" y="13599"/>
                    </a:cubicBezTo>
                    <a:cubicBezTo>
                      <a:pt x="9124" y="13784"/>
                      <a:pt x="9465" y="14000"/>
                      <a:pt x="9787" y="14243"/>
                    </a:cubicBezTo>
                    <a:cubicBezTo>
                      <a:pt x="10067" y="14445"/>
                      <a:pt x="10356" y="14648"/>
                      <a:pt x="10671" y="14829"/>
                    </a:cubicBezTo>
                    <a:cubicBezTo>
                      <a:pt x="11679" y="15401"/>
                      <a:pt x="12820" y="15696"/>
                      <a:pt x="13978" y="15684"/>
                    </a:cubicBezTo>
                    <a:cubicBezTo>
                      <a:pt x="16729" y="15684"/>
                      <a:pt x="19429" y="14205"/>
                      <a:pt x="21253" y="13206"/>
                    </a:cubicBezTo>
                    <a:cubicBezTo>
                      <a:pt x="21468" y="13086"/>
                      <a:pt x="21600" y="12858"/>
                      <a:pt x="21599" y="12612"/>
                    </a:cubicBezTo>
                    <a:lnTo>
                      <a:pt x="21599" y="1812"/>
                    </a:lnTo>
                    <a:cubicBezTo>
                      <a:pt x="21600" y="1578"/>
                      <a:pt x="21481" y="1359"/>
                      <a:pt x="21283" y="1234"/>
                    </a:cubicBezTo>
                    <a:close/>
                  </a:path>
                </a:pathLst>
              </a:custGeom>
              <a:solidFill>
                <a:srgbClr val="D6D7DC"/>
              </a:solidFill>
              <a:ln w="3175">
                <a:miter lim="400000"/>
              </a:ln>
            </p:spPr>
            <p:txBody>
              <a:bodyPr lIns="24383" tIns="24383" rIns="24383" bIns="24383" anchor="ctr"/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63" name="Shape"/>
              <p:cNvSpPr/>
              <p:nvPr/>
            </p:nvSpPr>
            <p:spPr>
              <a:xfrm rot="5400000">
                <a:off x="2813639" y="4481083"/>
                <a:ext cx="1113393" cy="33176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093"/>
                    </a:lnTo>
                    <a:lnTo>
                      <a:pt x="21600" y="19507"/>
                    </a:lnTo>
                    <a:lnTo>
                      <a:pt x="10800" y="21600"/>
                    </a:lnTo>
                    <a:lnTo>
                      <a:pt x="0" y="19507"/>
                    </a:lnTo>
                    <a:lnTo>
                      <a:pt x="0" y="209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4" name="Polygon"/>
              <p:cNvSpPr/>
              <p:nvPr/>
            </p:nvSpPr>
            <p:spPr>
              <a:xfrm rot="5400000">
                <a:off x="3928567" y="5611315"/>
                <a:ext cx="915537" cy="1057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5400"/>
                    </a:lnTo>
                    <a:lnTo>
                      <a:pt x="21600" y="16200"/>
                    </a:lnTo>
                    <a:lnTo>
                      <a:pt x="10800" y="21600"/>
                    </a:lnTo>
                    <a:lnTo>
                      <a:pt x="0" y="16200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5" name="Graphic 193"/>
              <p:cNvSpPr/>
              <p:nvPr/>
            </p:nvSpPr>
            <p:spPr>
              <a:xfrm>
                <a:off x="4267328" y="6005422"/>
                <a:ext cx="255413" cy="255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343" extrusionOk="0">
                    <a:moveTo>
                      <a:pt x="20574" y="2621"/>
                    </a:moveTo>
                    <a:lnTo>
                      <a:pt x="18723" y="770"/>
                    </a:lnTo>
                    <a:cubicBezTo>
                      <a:pt x="17695" y="-256"/>
                      <a:pt x="16031" y="-256"/>
                      <a:pt x="15003" y="770"/>
                    </a:cubicBezTo>
                    <a:lnTo>
                      <a:pt x="12555" y="3219"/>
                    </a:lnTo>
                    <a:cubicBezTo>
                      <a:pt x="12273" y="2982"/>
                      <a:pt x="11852" y="3018"/>
                      <a:pt x="11615" y="3300"/>
                    </a:cubicBezTo>
                    <a:cubicBezTo>
                      <a:pt x="11406" y="3548"/>
                      <a:pt x="11406" y="3910"/>
                      <a:pt x="11615" y="4159"/>
                    </a:cubicBezTo>
                    <a:lnTo>
                      <a:pt x="196" y="15577"/>
                    </a:lnTo>
                    <a:cubicBezTo>
                      <a:pt x="70" y="15703"/>
                      <a:pt x="0" y="15873"/>
                      <a:pt x="0" y="16050"/>
                    </a:cubicBezTo>
                    <a:lnTo>
                      <a:pt x="0" y="20677"/>
                    </a:lnTo>
                    <a:cubicBezTo>
                      <a:pt x="0" y="21045"/>
                      <a:pt x="299" y="21344"/>
                      <a:pt x="667" y="21344"/>
                    </a:cubicBezTo>
                    <a:lnTo>
                      <a:pt x="5294" y="21344"/>
                    </a:lnTo>
                    <a:cubicBezTo>
                      <a:pt x="5471" y="21344"/>
                      <a:pt x="5641" y="21274"/>
                      <a:pt x="5766" y="21148"/>
                    </a:cubicBezTo>
                    <a:lnTo>
                      <a:pt x="17185" y="9729"/>
                    </a:lnTo>
                    <a:cubicBezTo>
                      <a:pt x="17467" y="9966"/>
                      <a:pt x="17888" y="9930"/>
                      <a:pt x="18125" y="9648"/>
                    </a:cubicBezTo>
                    <a:cubicBezTo>
                      <a:pt x="18334" y="9400"/>
                      <a:pt x="18334" y="9037"/>
                      <a:pt x="18125" y="8789"/>
                    </a:cubicBezTo>
                    <a:lnTo>
                      <a:pt x="20574" y="6341"/>
                    </a:lnTo>
                    <a:cubicBezTo>
                      <a:pt x="21600" y="5313"/>
                      <a:pt x="21600" y="3648"/>
                      <a:pt x="20574" y="2621"/>
                    </a:cubicBezTo>
                    <a:close/>
                    <a:moveTo>
                      <a:pt x="5018" y="20010"/>
                    </a:moveTo>
                    <a:lnTo>
                      <a:pt x="2668" y="20010"/>
                    </a:lnTo>
                    <a:lnTo>
                      <a:pt x="1334" y="18676"/>
                    </a:lnTo>
                    <a:lnTo>
                      <a:pt x="1334" y="16326"/>
                    </a:lnTo>
                    <a:close/>
                    <a:moveTo>
                      <a:pt x="19631" y="5397"/>
                    </a:moveTo>
                    <a:lnTo>
                      <a:pt x="17184" y="7845"/>
                    </a:lnTo>
                    <a:lnTo>
                      <a:pt x="13499" y="4160"/>
                    </a:lnTo>
                    <a:lnTo>
                      <a:pt x="15946" y="1713"/>
                    </a:lnTo>
                    <a:cubicBezTo>
                      <a:pt x="16453" y="1208"/>
                      <a:pt x="17273" y="1208"/>
                      <a:pt x="17780" y="1713"/>
                    </a:cubicBezTo>
                    <a:lnTo>
                      <a:pt x="19631" y="3564"/>
                    </a:lnTo>
                    <a:cubicBezTo>
                      <a:pt x="20136" y="4071"/>
                      <a:pt x="20136" y="4890"/>
                      <a:pt x="19631" y="5397"/>
                    </a:cubicBezTo>
                    <a:close/>
                  </a:path>
                </a:pathLst>
              </a:custGeom>
              <a:solidFill>
                <a:srgbClr val="D6D7DC"/>
              </a:solidFill>
              <a:ln w="3175">
                <a:miter lim="400000"/>
              </a:ln>
            </p:spPr>
            <p:txBody>
              <a:bodyPr lIns="24383" tIns="24383" rIns="24383" bIns="24383" anchor="ctr"/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66" name="Shape"/>
              <p:cNvSpPr/>
              <p:nvPr/>
            </p:nvSpPr>
            <p:spPr>
              <a:xfrm rot="16200000">
                <a:off x="9233554" y="2841450"/>
                <a:ext cx="1113394" cy="33176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093"/>
                    </a:lnTo>
                    <a:lnTo>
                      <a:pt x="21600" y="19507"/>
                    </a:lnTo>
                    <a:lnTo>
                      <a:pt x="10800" y="21600"/>
                    </a:lnTo>
                    <a:lnTo>
                      <a:pt x="0" y="19507"/>
                    </a:lnTo>
                    <a:lnTo>
                      <a:pt x="0" y="209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7" name="Polygon"/>
              <p:cNvSpPr/>
              <p:nvPr/>
            </p:nvSpPr>
            <p:spPr>
              <a:xfrm rot="16200000">
                <a:off x="8316483" y="3971683"/>
                <a:ext cx="915537" cy="10571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5400"/>
                    </a:lnTo>
                    <a:lnTo>
                      <a:pt x="21600" y="16200"/>
                    </a:lnTo>
                    <a:lnTo>
                      <a:pt x="10800" y="21600"/>
                    </a:lnTo>
                    <a:lnTo>
                      <a:pt x="0" y="16200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8" name="Graphic 27"/>
              <p:cNvSpPr/>
              <p:nvPr/>
            </p:nvSpPr>
            <p:spPr>
              <a:xfrm>
                <a:off x="8651171" y="4395976"/>
                <a:ext cx="255424" cy="17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855"/>
                    </a:moveTo>
                    <a:lnTo>
                      <a:pt x="21600" y="18164"/>
                    </a:lnTo>
                    <a:cubicBezTo>
                      <a:pt x="21600" y="20061"/>
                      <a:pt x="20542" y="21600"/>
                      <a:pt x="19238" y="21600"/>
                    </a:cubicBezTo>
                    <a:lnTo>
                      <a:pt x="2363" y="21600"/>
                    </a:lnTo>
                    <a:cubicBezTo>
                      <a:pt x="1058" y="21600"/>
                      <a:pt x="0" y="20061"/>
                      <a:pt x="0" y="18164"/>
                    </a:cubicBezTo>
                    <a:lnTo>
                      <a:pt x="0" y="7855"/>
                    </a:lnTo>
                    <a:close/>
                    <a:moveTo>
                      <a:pt x="21600" y="3927"/>
                    </a:moveTo>
                    <a:lnTo>
                      <a:pt x="21600" y="3436"/>
                    </a:lnTo>
                    <a:cubicBezTo>
                      <a:pt x="21600" y="1539"/>
                      <a:pt x="20542" y="0"/>
                      <a:pt x="19238" y="0"/>
                    </a:cubicBezTo>
                    <a:lnTo>
                      <a:pt x="2363" y="0"/>
                    </a:lnTo>
                    <a:cubicBezTo>
                      <a:pt x="1058" y="0"/>
                      <a:pt x="0" y="1539"/>
                      <a:pt x="0" y="3436"/>
                    </a:cubicBezTo>
                    <a:lnTo>
                      <a:pt x="0" y="3927"/>
                    </a:lnTo>
                    <a:close/>
                    <a:moveTo>
                      <a:pt x="14175" y="11782"/>
                    </a:moveTo>
                    <a:cubicBezTo>
                      <a:pt x="14175" y="11240"/>
                      <a:pt x="13873" y="10800"/>
                      <a:pt x="13500" y="10800"/>
                    </a:cubicBezTo>
                    <a:lnTo>
                      <a:pt x="2025" y="10800"/>
                    </a:lnTo>
                    <a:cubicBezTo>
                      <a:pt x="1652" y="10800"/>
                      <a:pt x="1350" y="11240"/>
                      <a:pt x="1350" y="11782"/>
                    </a:cubicBezTo>
                    <a:cubicBezTo>
                      <a:pt x="1350" y="12324"/>
                      <a:pt x="1652" y="12764"/>
                      <a:pt x="2025" y="12764"/>
                    </a:cubicBezTo>
                    <a:lnTo>
                      <a:pt x="13500" y="12764"/>
                    </a:lnTo>
                    <a:cubicBezTo>
                      <a:pt x="13873" y="12764"/>
                      <a:pt x="14175" y="12324"/>
                      <a:pt x="14175" y="11782"/>
                    </a:cubicBezTo>
                    <a:close/>
                  </a:path>
                </a:pathLst>
              </a:custGeom>
              <a:solidFill>
                <a:srgbClr val="D6D7DC"/>
              </a:solidFill>
              <a:ln w="3175">
                <a:miter lim="400000"/>
              </a:ln>
            </p:spPr>
            <p:txBody>
              <a:bodyPr lIns="24383" tIns="24383" rIns="24383" bIns="24383" anchor="ctr"/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69" name="Shape"/>
              <p:cNvSpPr/>
              <p:nvPr/>
            </p:nvSpPr>
            <p:spPr>
              <a:xfrm rot="16200000">
                <a:off x="9233554" y="4481083"/>
                <a:ext cx="1113394" cy="33176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093"/>
                    </a:lnTo>
                    <a:lnTo>
                      <a:pt x="21600" y="19507"/>
                    </a:lnTo>
                    <a:lnTo>
                      <a:pt x="10800" y="21600"/>
                    </a:lnTo>
                    <a:lnTo>
                      <a:pt x="0" y="19507"/>
                    </a:lnTo>
                    <a:lnTo>
                      <a:pt x="0" y="209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70" name="Polygon"/>
              <p:cNvSpPr/>
              <p:nvPr/>
            </p:nvSpPr>
            <p:spPr>
              <a:xfrm rot="16200000">
                <a:off x="8316483" y="5611316"/>
                <a:ext cx="915537" cy="1057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5400"/>
                    </a:lnTo>
                    <a:lnTo>
                      <a:pt x="21600" y="16200"/>
                    </a:lnTo>
                    <a:lnTo>
                      <a:pt x="10800" y="21600"/>
                    </a:lnTo>
                    <a:lnTo>
                      <a:pt x="0" y="16200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71" name="Graphic 282"/>
              <p:cNvSpPr/>
              <p:nvPr/>
            </p:nvSpPr>
            <p:spPr>
              <a:xfrm>
                <a:off x="8651171" y="5993869"/>
                <a:ext cx="255424" cy="2554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61" y="14657"/>
                    </a:moveTo>
                    <a:lnTo>
                      <a:pt x="15485" y="12986"/>
                    </a:lnTo>
                    <a:cubicBezTo>
                      <a:pt x="15041" y="12783"/>
                      <a:pt x="14658" y="12465"/>
                      <a:pt x="14378" y="12065"/>
                    </a:cubicBezTo>
                    <a:cubicBezTo>
                      <a:pt x="14077" y="11638"/>
                      <a:pt x="14055" y="11075"/>
                      <a:pt x="14320" y="10626"/>
                    </a:cubicBezTo>
                    <a:cubicBezTo>
                      <a:pt x="15114" y="9241"/>
                      <a:pt x="15530" y="7671"/>
                      <a:pt x="15525" y="6075"/>
                    </a:cubicBezTo>
                    <a:cubicBezTo>
                      <a:pt x="15525" y="3052"/>
                      <a:pt x="14064" y="0"/>
                      <a:pt x="10800" y="0"/>
                    </a:cubicBezTo>
                    <a:cubicBezTo>
                      <a:pt x="7536" y="0"/>
                      <a:pt x="6075" y="3052"/>
                      <a:pt x="6075" y="6075"/>
                    </a:cubicBezTo>
                    <a:cubicBezTo>
                      <a:pt x="6071" y="7672"/>
                      <a:pt x="6487" y="9241"/>
                      <a:pt x="7282" y="10626"/>
                    </a:cubicBezTo>
                    <a:cubicBezTo>
                      <a:pt x="7547" y="11075"/>
                      <a:pt x="7525" y="11638"/>
                      <a:pt x="7225" y="12065"/>
                    </a:cubicBezTo>
                    <a:cubicBezTo>
                      <a:pt x="6943" y="12465"/>
                      <a:pt x="6560" y="12783"/>
                      <a:pt x="6115" y="12986"/>
                    </a:cubicBezTo>
                    <a:lnTo>
                      <a:pt x="2439" y="14657"/>
                    </a:lnTo>
                    <a:cubicBezTo>
                      <a:pt x="955" y="15334"/>
                      <a:pt x="2" y="16813"/>
                      <a:pt x="0" y="18444"/>
                    </a:cubicBezTo>
                    <a:lnTo>
                      <a:pt x="0" y="19575"/>
                    </a:lnTo>
                    <a:cubicBezTo>
                      <a:pt x="0" y="21248"/>
                      <a:pt x="5873" y="21600"/>
                      <a:pt x="10800" y="21600"/>
                    </a:cubicBezTo>
                    <a:cubicBezTo>
                      <a:pt x="15728" y="21600"/>
                      <a:pt x="21600" y="21248"/>
                      <a:pt x="21600" y="19575"/>
                    </a:cubicBezTo>
                    <a:lnTo>
                      <a:pt x="21600" y="18444"/>
                    </a:lnTo>
                    <a:cubicBezTo>
                      <a:pt x="21598" y="16813"/>
                      <a:pt x="20645" y="15334"/>
                      <a:pt x="19161" y="14657"/>
                    </a:cubicBezTo>
                    <a:close/>
                  </a:path>
                </a:pathLst>
              </a:custGeom>
              <a:solidFill>
                <a:srgbClr val="D6D7DC"/>
              </a:solidFill>
              <a:ln w="3175">
                <a:miter lim="400000"/>
              </a:ln>
            </p:spPr>
            <p:txBody>
              <a:bodyPr lIns="24383" tIns="24383" rIns="24383" bIns="24383" anchor="ctr"/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772" name="Circle"/>
              <p:cNvSpPr/>
              <p:nvPr/>
            </p:nvSpPr>
            <p:spPr>
              <a:xfrm>
                <a:off x="5619211" y="4360581"/>
                <a:ext cx="1912046" cy="1912046"/>
              </a:xfrm>
              <a:prstGeom prst="ellipse">
                <a:avLst/>
              </a:prstGeom>
              <a:solidFill>
                <a:srgbClr val="F4F4F6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73" name="Tree…"/>
              <p:cNvSpPr txBox="1"/>
              <p:nvPr/>
            </p:nvSpPr>
            <p:spPr>
              <a:xfrm>
                <a:off x="5986346" y="4850936"/>
                <a:ext cx="1207998" cy="7907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/>
              <a:p>
                <a:pPr>
                  <a:defRPr sz="24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>
                    <a:solidFill>
                      <a:schemeClr val="tx1"/>
                    </a:solidFill>
                  </a:rPr>
                  <a:t>Tree</a:t>
                </a:r>
              </a:p>
              <a:p>
                <a:pPr>
                  <a:defRPr sz="24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Diagram</a:t>
                </a:r>
              </a:p>
            </p:txBody>
          </p:sp>
          <p:sp>
            <p:nvSpPr>
              <p:cNvPr id="774" name="Circle"/>
              <p:cNvSpPr/>
              <p:nvPr/>
            </p:nvSpPr>
            <p:spPr>
              <a:xfrm>
                <a:off x="5220484" y="3965335"/>
                <a:ext cx="2709498" cy="2709498"/>
              </a:xfrm>
              <a:prstGeom prst="ellipse">
                <a:avLst/>
              </a:prstGeom>
              <a:ln w="12700">
                <a:solidFill>
                  <a:srgbClr val="D6D7DA"/>
                </a:solidFill>
                <a:custDash>
                  <a:ds d="200000" sp="200000"/>
                </a:custDash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78" name="Process A"/>
              <p:cNvSpPr/>
              <p:nvPr/>
            </p:nvSpPr>
            <p:spPr>
              <a:xfrm>
                <a:off x="2128818" y="4027992"/>
                <a:ext cx="1730173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Process A</a:t>
                </a:r>
              </a:p>
            </p:txBody>
          </p:sp>
          <p:sp>
            <p:nvSpPr>
              <p:cNvPr id="779" name="Lorem Ipsum is simply dummy text of the printing and typesett"/>
              <p:cNvSpPr/>
              <p:nvPr/>
            </p:nvSpPr>
            <p:spPr>
              <a:xfrm>
                <a:off x="2130579" y="4339279"/>
                <a:ext cx="1610452" cy="562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1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Lorem Ipsum is simply dummy text of the printing and typesett</a:t>
                </a:r>
              </a:p>
            </p:txBody>
          </p:sp>
          <p:sp>
            <p:nvSpPr>
              <p:cNvPr id="781" name="Tree diagram"/>
              <p:cNvSpPr txBox="1"/>
              <p:nvPr/>
            </p:nvSpPr>
            <p:spPr>
              <a:xfrm>
                <a:off x="4794404" y="2408547"/>
                <a:ext cx="3415992" cy="54715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Tree diagram</a:t>
                </a:r>
              </a:p>
            </p:txBody>
          </p:sp>
          <p:sp>
            <p:nvSpPr>
              <p:cNvPr id="782" name="Process A"/>
              <p:cNvSpPr txBox="1"/>
              <p:nvPr/>
            </p:nvSpPr>
            <p:spPr>
              <a:xfrm>
                <a:off x="9208799" y="4027992"/>
                <a:ext cx="1730173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Process A</a:t>
                </a:r>
              </a:p>
            </p:txBody>
          </p:sp>
          <p:sp>
            <p:nvSpPr>
              <p:cNvPr id="783" name="Lorem Ipsum is simply dummy text of the printing and typesett"/>
              <p:cNvSpPr txBox="1"/>
              <p:nvPr/>
            </p:nvSpPr>
            <p:spPr>
              <a:xfrm>
                <a:off x="9324860" y="4339277"/>
                <a:ext cx="1610452" cy="56254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1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Lorem Ipsum is simply dummy text of the printing and typesett</a:t>
                </a:r>
              </a:p>
            </p:txBody>
          </p:sp>
          <p:sp>
            <p:nvSpPr>
              <p:cNvPr id="785" name="Process B"/>
              <p:cNvSpPr/>
              <p:nvPr/>
            </p:nvSpPr>
            <p:spPr>
              <a:xfrm>
                <a:off x="2122724" y="5663235"/>
                <a:ext cx="1730172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Process B</a:t>
                </a:r>
              </a:p>
            </p:txBody>
          </p:sp>
          <p:sp>
            <p:nvSpPr>
              <p:cNvPr id="786" name="Lorem Ipsum is simply dummy text of the printing and typesett"/>
              <p:cNvSpPr/>
              <p:nvPr/>
            </p:nvSpPr>
            <p:spPr>
              <a:xfrm>
                <a:off x="2124485" y="5974522"/>
                <a:ext cx="1610451" cy="562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1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Lorem Ipsum is simply dummy text of the printing and typesett</a:t>
                </a:r>
              </a:p>
            </p:txBody>
          </p:sp>
          <p:sp>
            <p:nvSpPr>
              <p:cNvPr id="788" name="Process B"/>
              <p:cNvSpPr txBox="1"/>
              <p:nvPr/>
            </p:nvSpPr>
            <p:spPr>
              <a:xfrm>
                <a:off x="9202705" y="5663234"/>
                <a:ext cx="1730173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Process B</a:t>
                </a:r>
              </a:p>
            </p:txBody>
          </p:sp>
          <p:sp>
            <p:nvSpPr>
              <p:cNvPr id="789" name="Lorem Ipsum is simply dummy text of the printing and typesett"/>
              <p:cNvSpPr txBox="1"/>
              <p:nvPr/>
            </p:nvSpPr>
            <p:spPr>
              <a:xfrm>
                <a:off x="9318766" y="5974520"/>
                <a:ext cx="1610452" cy="56254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1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Lorem Ipsum is simply dummy text of the printing and </a:t>
                </a:r>
                <a:r>
                  <a:rPr dirty="0" err="1">
                    <a:solidFill>
                      <a:schemeClr val="bg1"/>
                    </a:solidFill>
                  </a:rPr>
                  <a:t>typesett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Group">
              <a:extLst>
                <a:ext uri="{FF2B5EF4-FFF2-40B4-BE49-F238E27FC236}">
                  <a16:creationId xmlns:a16="http://schemas.microsoft.com/office/drawing/2014/main" id="{7135E49D-4B00-AA4E-AC85-CDBCA41A6F50}"/>
                </a:ext>
              </a:extLst>
            </p:cNvPr>
            <p:cNvGrpSpPr/>
            <p:nvPr/>
          </p:nvGrpSpPr>
          <p:grpSpPr>
            <a:xfrm>
              <a:off x="9465091" y="876668"/>
              <a:ext cx="2589060" cy="486046"/>
              <a:chOff x="0" y="0"/>
              <a:chExt cx="2589058" cy="486043"/>
            </a:xfrm>
          </p:grpSpPr>
          <p:sp>
            <p:nvSpPr>
              <p:cNvPr id="38" name="Template by HiSlide.io">
                <a:extLst>
                  <a:ext uri="{FF2B5EF4-FFF2-40B4-BE49-F238E27FC236}">
                    <a16:creationId xmlns:a16="http://schemas.microsoft.com/office/drawing/2014/main" id="{9015BF5A-1D27-434B-8755-A79366836C99}"/>
                  </a:ext>
                </a:extLst>
              </p:cNvPr>
              <p:cNvSpPr/>
              <p:nvPr/>
            </p:nvSpPr>
            <p:spPr>
              <a:xfrm>
                <a:off x="205239" y="0"/>
                <a:ext cx="2383819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9" name="PowerPoint - Keynote - Google Slides">
                <a:extLst>
                  <a:ext uri="{FF2B5EF4-FFF2-40B4-BE49-F238E27FC236}">
                    <a16:creationId xmlns:a16="http://schemas.microsoft.com/office/drawing/2014/main" id="{D508734C-A6B7-654A-813D-6BFF4AD4A33A}"/>
                  </a:ext>
                </a:extLst>
              </p:cNvPr>
              <p:cNvSpPr/>
              <p:nvPr/>
            </p:nvSpPr>
            <p:spPr>
              <a:xfrm>
                <a:off x="0" y="323607"/>
                <a:ext cx="257609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67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</vt:lpstr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16</cp:revision>
  <dcterms:modified xsi:type="dcterms:W3CDTF">2020-07-27T08:41:34Z</dcterms:modified>
</cp:coreProperties>
</file>