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0764c6d4e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0764c6d4e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th img">
  <p:cSld name="with img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6"/>
          <p:cNvSpPr/>
          <p:nvPr>
            <p:ph idx="2" type="pic"/>
          </p:nvPr>
        </p:nvSpPr>
        <p:spPr>
          <a:xfrm>
            <a:off x="37219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3" name="Google Shape;63;p16"/>
          <p:cNvSpPr/>
          <p:nvPr>
            <p:ph idx="3" type="pic"/>
          </p:nvPr>
        </p:nvSpPr>
        <p:spPr>
          <a:xfrm>
            <a:off x="2103112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4" name="Google Shape;64;p16"/>
          <p:cNvSpPr/>
          <p:nvPr>
            <p:ph idx="4" type="pic"/>
          </p:nvPr>
        </p:nvSpPr>
        <p:spPr>
          <a:xfrm>
            <a:off x="383402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5" name="Google Shape;65;p16"/>
          <p:cNvSpPr/>
          <p:nvPr>
            <p:ph idx="5" type="pic"/>
          </p:nvPr>
        </p:nvSpPr>
        <p:spPr>
          <a:xfrm>
            <a:off x="5564943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6" name="Google Shape;66;p16"/>
          <p:cNvSpPr/>
          <p:nvPr>
            <p:ph idx="6" type="pic"/>
          </p:nvPr>
        </p:nvSpPr>
        <p:spPr>
          <a:xfrm>
            <a:off x="7295858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7"/>
          <p:cNvGrpSpPr/>
          <p:nvPr/>
        </p:nvGrpSpPr>
        <p:grpSpPr>
          <a:xfrm>
            <a:off x="1203411" y="384225"/>
            <a:ext cx="7504291" cy="3467071"/>
            <a:chOff x="3209096" y="1024600"/>
            <a:chExt cx="20011443" cy="9245523"/>
          </a:xfrm>
        </p:grpSpPr>
        <p:sp>
          <p:nvSpPr>
            <p:cNvPr id="72" name="Google Shape;72;p17"/>
            <p:cNvSpPr/>
            <p:nvPr/>
          </p:nvSpPr>
          <p:spPr>
            <a:xfrm>
              <a:off x="9408308" y="6149658"/>
              <a:ext cx="2906176" cy="1519485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6426" y="0"/>
                  </a:lnTo>
                  <a:lnTo>
                    <a:pt x="2160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7"/>
            <p:cNvSpPr/>
            <p:nvPr/>
          </p:nvSpPr>
          <p:spPr>
            <a:xfrm>
              <a:off x="12313522" y="7651939"/>
              <a:ext cx="2966350" cy="1564011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15134" y="21600"/>
                  </a:lnTo>
                  <a:lnTo>
                    <a:pt x="0" y="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7"/>
            <p:cNvSpPr/>
            <p:nvPr/>
          </p:nvSpPr>
          <p:spPr>
            <a:xfrm>
              <a:off x="12310992" y="6144450"/>
              <a:ext cx="2966349" cy="1602108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5134" y="0"/>
                  </a:ln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7"/>
            <p:cNvSpPr/>
            <p:nvPr/>
          </p:nvSpPr>
          <p:spPr>
            <a:xfrm>
              <a:off x="9414431" y="7731377"/>
              <a:ext cx="2880776" cy="1494032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6292" y="21600"/>
                  </a:lnTo>
                  <a:lnTo>
                    <a:pt x="21600" y="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7"/>
            <p:cNvSpPr/>
            <p:nvPr/>
          </p:nvSpPr>
          <p:spPr>
            <a:xfrm rot="5400000">
              <a:off x="5275572" y="3048902"/>
              <a:ext cx="2087615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7"/>
            <p:cNvSpPr/>
            <p:nvPr/>
          </p:nvSpPr>
          <p:spPr>
            <a:xfrm rot="5400000">
              <a:off x="7366064" y="5168088"/>
              <a:ext cx="1716634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8" name="Google Shape;78;p17"/>
            <p:cNvGrpSpPr/>
            <p:nvPr/>
          </p:nvGrpSpPr>
          <p:grpSpPr>
            <a:xfrm>
              <a:off x="3978834" y="5312345"/>
              <a:ext cx="3244074" cy="1599703"/>
              <a:chOff x="0" y="0"/>
              <a:chExt cx="3244070" cy="1599694"/>
            </a:xfrm>
          </p:grpSpPr>
          <p:sp>
            <p:nvSpPr>
              <p:cNvPr id="79" name="Google Shape;79;p17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Process A</a:t>
                </a:r>
                <a:endParaRPr sz="500"/>
              </a:p>
            </p:txBody>
          </p:sp>
          <p:sp>
            <p:nvSpPr>
              <p:cNvPr id="80" name="Google Shape;80;p17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 industry. Lorem Ipsum has been the industry's standard dummy</a:t>
                </a:r>
                <a:endParaRPr sz="500"/>
              </a:p>
            </p:txBody>
          </p:sp>
        </p:grpSp>
        <p:sp>
          <p:nvSpPr>
            <p:cNvPr id="81" name="Google Shape;81;p17"/>
            <p:cNvSpPr/>
            <p:nvPr/>
          </p:nvSpPr>
          <p:spPr>
            <a:xfrm>
              <a:off x="8001231" y="5919725"/>
              <a:ext cx="478920" cy="478920"/>
            </a:xfrm>
            <a:custGeom>
              <a:rect b="b" l="l" r="r" t="t"/>
              <a:pathLst>
                <a:path extrusionOk="0" h="21600" w="21599">
                  <a:moveTo>
                    <a:pt x="21283" y="1234"/>
                  </a:moveTo>
                  <a:cubicBezTo>
                    <a:pt x="21088" y="1112"/>
                    <a:pt x="20842" y="1105"/>
                    <a:pt x="20641" y="1216"/>
                  </a:cubicBezTo>
                  <a:cubicBezTo>
                    <a:pt x="17489" y="2941"/>
                    <a:pt x="14174" y="4488"/>
                    <a:pt x="11299" y="2850"/>
                  </a:cubicBezTo>
                  <a:cubicBezTo>
                    <a:pt x="11041" y="2702"/>
                    <a:pt x="10790" y="2523"/>
                    <a:pt x="10526" y="2334"/>
                  </a:cubicBezTo>
                  <a:cubicBezTo>
                    <a:pt x="10145" y="2047"/>
                    <a:pt x="9739" y="1793"/>
                    <a:pt x="9314" y="1575"/>
                  </a:cubicBezTo>
                  <a:cubicBezTo>
                    <a:pt x="7850" y="928"/>
                    <a:pt x="6206" y="806"/>
                    <a:pt x="4662" y="1231"/>
                  </a:cubicBezTo>
                  <a:cubicBezTo>
                    <a:pt x="3734" y="1463"/>
                    <a:pt x="2845" y="1832"/>
                    <a:pt x="2025" y="2325"/>
                  </a:cubicBezTo>
                  <a:lnTo>
                    <a:pt x="2025" y="675"/>
                  </a:lnTo>
                  <a:cubicBezTo>
                    <a:pt x="2025" y="302"/>
                    <a:pt x="1723" y="0"/>
                    <a:pt x="1350" y="0"/>
                  </a:cubicBezTo>
                  <a:lnTo>
                    <a:pt x="675" y="0"/>
                  </a:lnTo>
                  <a:cubicBezTo>
                    <a:pt x="302" y="0"/>
                    <a:pt x="0" y="302"/>
                    <a:pt x="0" y="675"/>
                  </a:cubicBezTo>
                  <a:lnTo>
                    <a:pt x="0" y="20925"/>
                  </a:lnTo>
                  <a:cubicBezTo>
                    <a:pt x="0" y="21298"/>
                    <a:pt x="302" y="21600"/>
                    <a:pt x="675" y="21600"/>
                  </a:cubicBezTo>
                  <a:lnTo>
                    <a:pt x="1350" y="21600"/>
                  </a:lnTo>
                  <a:cubicBezTo>
                    <a:pt x="1723" y="21600"/>
                    <a:pt x="2025" y="21298"/>
                    <a:pt x="2025" y="20925"/>
                  </a:cubicBezTo>
                  <a:lnTo>
                    <a:pt x="2025" y="14727"/>
                  </a:lnTo>
                  <a:cubicBezTo>
                    <a:pt x="2906" y="14080"/>
                    <a:pt x="3905" y="13610"/>
                    <a:pt x="4966" y="13344"/>
                  </a:cubicBezTo>
                  <a:cubicBezTo>
                    <a:pt x="6224" y="12991"/>
                    <a:pt x="7566" y="13081"/>
                    <a:pt x="8766" y="13599"/>
                  </a:cubicBezTo>
                  <a:cubicBezTo>
                    <a:pt x="9124" y="13784"/>
                    <a:pt x="9465" y="14000"/>
                    <a:pt x="9787" y="14243"/>
                  </a:cubicBezTo>
                  <a:cubicBezTo>
                    <a:pt x="10067" y="14445"/>
                    <a:pt x="10356" y="14648"/>
                    <a:pt x="10671" y="14829"/>
                  </a:cubicBezTo>
                  <a:cubicBezTo>
                    <a:pt x="11679" y="15401"/>
                    <a:pt x="12820" y="15696"/>
                    <a:pt x="13978" y="15684"/>
                  </a:cubicBezTo>
                  <a:cubicBezTo>
                    <a:pt x="16729" y="15684"/>
                    <a:pt x="19429" y="14205"/>
                    <a:pt x="21253" y="13206"/>
                  </a:cubicBezTo>
                  <a:cubicBezTo>
                    <a:pt x="21468" y="13086"/>
                    <a:pt x="21600" y="12858"/>
                    <a:pt x="21599" y="12612"/>
                  </a:cubicBezTo>
                  <a:lnTo>
                    <a:pt x="21599" y="1812"/>
                  </a:lnTo>
                  <a:cubicBezTo>
                    <a:pt x="21600" y="1578"/>
                    <a:pt x="21481" y="1359"/>
                    <a:pt x="21283" y="1234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7"/>
            <p:cNvSpPr/>
            <p:nvPr/>
          </p:nvSpPr>
          <p:spPr>
            <a:xfrm rot="5400000">
              <a:off x="5275572" y="6116031"/>
              <a:ext cx="2087615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7"/>
            <p:cNvSpPr/>
            <p:nvPr/>
          </p:nvSpPr>
          <p:spPr>
            <a:xfrm rot="5400000">
              <a:off x="7366064" y="8235217"/>
              <a:ext cx="1716634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84" name="Google Shape;84;p17"/>
            <p:cNvGrpSpPr/>
            <p:nvPr/>
          </p:nvGrpSpPr>
          <p:grpSpPr>
            <a:xfrm>
              <a:off x="3978834" y="8379474"/>
              <a:ext cx="3244074" cy="1599703"/>
              <a:chOff x="0" y="0"/>
              <a:chExt cx="3244070" cy="1599694"/>
            </a:xfrm>
          </p:grpSpPr>
          <p:sp>
            <p:nvSpPr>
              <p:cNvPr id="85" name="Google Shape;85;p17"/>
              <p:cNvSpPr/>
              <p:nvPr/>
            </p:nvSpPr>
            <p:spPr>
              <a:xfrm>
                <a:off x="0" y="0"/>
                <a:ext cx="3244070" cy="533476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Process B</a:t>
                </a:r>
                <a:endParaRPr sz="500"/>
              </a:p>
            </p:txBody>
          </p:sp>
          <p:sp>
            <p:nvSpPr>
              <p:cNvPr id="86" name="Google Shape;86;p17"/>
              <p:cNvSpPr/>
              <p:nvPr/>
            </p:nvSpPr>
            <p:spPr>
              <a:xfrm>
                <a:off x="3303" y="512223"/>
                <a:ext cx="3019592" cy="1087471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lt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printing and typesett industry. Lorem Ipsum has been the industry's standard dummy</a:t>
                </a:r>
                <a:endParaRPr sz="500"/>
              </a:p>
            </p:txBody>
          </p:sp>
        </p:grpSp>
        <p:sp>
          <p:nvSpPr>
            <p:cNvPr id="87" name="Google Shape;87;p17"/>
            <p:cNvSpPr/>
            <p:nvPr/>
          </p:nvSpPr>
          <p:spPr>
            <a:xfrm>
              <a:off x="8001242" y="8974168"/>
              <a:ext cx="478898" cy="478892"/>
            </a:xfrm>
            <a:custGeom>
              <a:rect b="b" l="l" r="r" t="t"/>
              <a:pathLst>
                <a:path extrusionOk="0" h="21343" w="21343">
                  <a:moveTo>
                    <a:pt x="20574" y="2621"/>
                  </a:move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0"/>
                    <a:pt x="11615" y="4159"/>
                  </a:cubicBezTo>
                  <a:lnTo>
                    <a:pt x="196" y="15577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5294" y="21344"/>
                  </a:lnTo>
                  <a:cubicBezTo>
                    <a:pt x="5471" y="21344"/>
                    <a:pt x="5641" y="21274"/>
                    <a:pt x="5766" y="21148"/>
                  </a:cubicBez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close/>
                  <a:moveTo>
                    <a:pt x="5018" y="20010"/>
                  </a:moveTo>
                  <a:lnTo>
                    <a:pt x="2668" y="20010"/>
                  </a:lnTo>
                  <a:lnTo>
                    <a:pt x="1334" y="18676"/>
                  </a:lnTo>
                  <a:lnTo>
                    <a:pt x="1334" y="16326"/>
                  </a:lnTo>
                  <a:close/>
                  <a:moveTo>
                    <a:pt x="19631" y="5397"/>
                  </a:moveTo>
                  <a:lnTo>
                    <a:pt x="17184" y="7845"/>
                  </a:lnTo>
                  <a:lnTo>
                    <a:pt x="13499" y="4160"/>
                  </a:lnTo>
                  <a:lnTo>
                    <a:pt x="15946" y="1713"/>
                  </a:ln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7"/>
            <p:cNvSpPr/>
            <p:nvPr/>
          </p:nvSpPr>
          <p:spPr>
            <a:xfrm rot="-5400000">
              <a:off x="17312914" y="3041717"/>
              <a:ext cx="2087615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9" name="Google Shape;89;p17"/>
            <p:cNvSpPr/>
            <p:nvPr/>
          </p:nvSpPr>
          <p:spPr>
            <a:xfrm rot="-5400000">
              <a:off x="15593404" y="5160904"/>
              <a:ext cx="1716632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0" name="Google Shape;90;p17"/>
            <p:cNvSpPr/>
            <p:nvPr/>
          </p:nvSpPr>
          <p:spPr>
            <a:xfrm>
              <a:off x="17732450" y="5305163"/>
              <a:ext cx="3244072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Process C</a:t>
              </a:r>
              <a:endParaRPr sz="500"/>
            </a:p>
          </p:txBody>
        </p:sp>
        <p:sp>
          <p:nvSpPr>
            <p:cNvPr id="91" name="Google Shape;91;p17"/>
            <p:cNvSpPr/>
            <p:nvPr/>
          </p:nvSpPr>
          <p:spPr>
            <a:xfrm>
              <a:off x="17735753" y="5817388"/>
              <a:ext cx="3019594" cy="1087477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 industry. Lorem Ipsum has been the industry's standard dummy</a:t>
              </a:r>
              <a:endParaRPr sz="500"/>
            </a:p>
          </p:txBody>
        </p:sp>
        <p:sp>
          <p:nvSpPr>
            <p:cNvPr id="92" name="Google Shape;92;p17"/>
            <p:cNvSpPr/>
            <p:nvPr/>
          </p:nvSpPr>
          <p:spPr>
            <a:xfrm>
              <a:off x="16220945" y="5956455"/>
              <a:ext cx="478920" cy="329258"/>
            </a:xfrm>
            <a:custGeom>
              <a:rect b="b" l="l" r="r" t="t"/>
              <a:pathLst>
                <a:path extrusionOk="0" h="21600" w="21600">
                  <a:moveTo>
                    <a:pt x="21600" y="7855"/>
                  </a:moveTo>
                  <a:lnTo>
                    <a:pt x="21600" y="18164"/>
                  </a:lnTo>
                  <a:cubicBezTo>
                    <a:pt x="21600" y="20061"/>
                    <a:pt x="20542" y="21600"/>
                    <a:pt x="19238" y="21600"/>
                  </a:cubicBezTo>
                  <a:lnTo>
                    <a:pt x="2363" y="21600"/>
                  </a:lnTo>
                  <a:cubicBezTo>
                    <a:pt x="1058" y="21600"/>
                    <a:pt x="0" y="20061"/>
                    <a:pt x="0" y="18164"/>
                  </a:cubicBezTo>
                  <a:lnTo>
                    <a:pt x="0" y="7855"/>
                  </a:lnTo>
                  <a:close/>
                  <a:moveTo>
                    <a:pt x="21600" y="3927"/>
                  </a:moveTo>
                  <a:lnTo>
                    <a:pt x="21600" y="3436"/>
                  </a:lnTo>
                  <a:cubicBezTo>
                    <a:pt x="21600" y="1539"/>
                    <a:pt x="20542" y="0"/>
                    <a:pt x="19238" y="0"/>
                  </a:cubicBezTo>
                  <a:lnTo>
                    <a:pt x="2363" y="0"/>
                  </a:lnTo>
                  <a:cubicBezTo>
                    <a:pt x="1058" y="0"/>
                    <a:pt x="0" y="1539"/>
                    <a:pt x="0" y="3436"/>
                  </a:cubicBezTo>
                  <a:lnTo>
                    <a:pt x="0" y="3927"/>
                  </a:lnTo>
                  <a:close/>
                  <a:moveTo>
                    <a:pt x="14175" y="11782"/>
                  </a:moveTo>
                  <a:cubicBezTo>
                    <a:pt x="14175" y="11240"/>
                    <a:pt x="13873" y="10800"/>
                    <a:pt x="13500" y="10800"/>
                  </a:cubicBezTo>
                  <a:lnTo>
                    <a:pt x="2025" y="10800"/>
                  </a:lnTo>
                  <a:cubicBezTo>
                    <a:pt x="1652" y="10800"/>
                    <a:pt x="1350" y="11240"/>
                    <a:pt x="1350" y="11782"/>
                  </a:cubicBezTo>
                  <a:cubicBezTo>
                    <a:pt x="1350" y="12324"/>
                    <a:pt x="1652" y="12764"/>
                    <a:pt x="2025" y="12764"/>
                  </a:cubicBezTo>
                  <a:lnTo>
                    <a:pt x="13500" y="12764"/>
                  </a:lnTo>
                  <a:cubicBezTo>
                    <a:pt x="13873" y="12764"/>
                    <a:pt x="14175" y="12324"/>
                    <a:pt x="14175" y="11782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7"/>
            <p:cNvSpPr/>
            <p:nvPr/>
          </p:nvSpPr>
          <p:spPr>
            <a:xfrm rot="-5400000">
              <a:off x="17312913" y="6116028"/>
              <a:ext cx="2087616" cy="6220568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2093"/>
                  </a:lnTo>
                  <a:lnTo>
                    <a:pt x="21600" y="19507"/>
                  </a:lnTo>
                  <a:lnTo>
                    <a:pt x="10800" y="21600"/>
                  </a:lnTo>
                  <a:lnTo>
                    <a:pt x="0" y="19507"/>
                  </a:lnTo>
                  <a:lnTo>
                    <a:pt x="0" y="209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7"/>
            <p:cNvSpPr/>
            <p:nvPr/>
          </p:nvSpPr>
          <p:spPr>
            <a:xfrm rot="-5400000">
              <a:off x="15593404" y="8235216"/>
              <a:ext cx="1716633" cy="198219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7"/>
            <p:cNvSpPr/>
            <p:nvPr/>
          </p:nvSpPr>
          <p:spPr>
            <a:xfrm>
              <a:off x="17732450" y="8379474"/>
              <a:ext cx="3244072" cy="533479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Process D</a:t>
              </a:r>
              <a:endParaRPr sz="500"/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17735753" y="8891699"/>
              <a:ext cx="3019594" cy="1087477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Medium"/>
                <a:buNone/>
              </a:pPr>
              <a:r>
                <a:rPr b="0" i="0" lang="en-GB" sz="6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 industry. Lorem Ipsum has been the industry's standard dummy</a:t>
              </a:r>
              <a:endParaRPr sz="500"/>
            </a:p>
          </p:txBody>
        </p:sp>
        <p:sp>
          <p:nvSpPr>
            <p:cNvPr id="97" name="Google Shape;97;p17"/>
            <p:cNvSpPr/>
            <p:nvPr/>
          </p:nvSpPr>
          <p:spPr>
            <a:xfrm>
              <a:off x="16220945" y="8952504"/>
              <a:ext cx="478920" cy="478920"/>
            </a:xfrm>
            <a:custGeom>
              <a:rect b="b" l="l" r="r" t="t"/>
              <a:pathLst>
                <a:path extrusionOk="0" h="21600" w="21600">
                  <a:moveTo>
                    <a:pt x="19161" y="14657"/>
                  </a:moveTo>
                  <a:lnTo>
                    <a:pt x="15485" y="12986"/>
                  </a:lnTo>
                  <a:cubicBezTo>
                    <a:pt x="15041" y="12783"/>
                    <a:pt x="14658" y="12465"/>
                    <a:pt x="14378" y="12065"/>
                  </a:cubicBezTo>
                  <a:cubicBezTo>
                    <a:pt x="14077" y="11638"/>
                    <a:pt x="14055" y="11075"/>
                    <a:pt x="14320" y="10626"/>
                  </a:cubicBezTo>
                  <a:cubicBezTo>
                    <a:pt x="15114" y="9241"/>
                    <a:pt x="15530" y="7671"/>
                    <a:pt x="15525" y="6075"/>
                  </a:cubicBezTo>
                  <a:cubicBezTo>
                    <a:pt x="15525" y="3052"/>
                    <a:pt x="14064" y="0"/>
                    <a:pt x="10800" y="0"/>
                  </a:cubicBezTo>
                  <a:cubicBezTo>
                    <a:pt x="7536" y="0"/>
                    <a:pt x="6075" y="3052"/>
                    <a:pt x="6075" y="6075"/>
                  </a:cubicBezTo>
                  <a:cubicBezTo>
                    <a:pt x="6071" y="7672"/>
                    <a:pt x="6487" y="9241"/>
                    <a:pt x="7282" y="10626"/>
                  </a:cubicBezTo>
                  <a:cubicBezTo>
                    <a:pt x="7547" y="11075"/>
                    <a:pt x="7525" y="11638"/>
                    <a:pt x="7225" y="12065"/>
                  </a:cubicBezTo>
                  <a:cubicBezTo>
                    <a:pt x="6943" y="12465"/>
                    <a:pt x="6560" y="12783"/>
                    <a:pt x="6115" y="12986"/>
                  </a:cubicBezTo>
                  <a:lnTo>
                    <a:pt x="2439" y="14657"/>
                  </a:lnTo>
                  <a:cubicBezTo>
                    <a:pt x="955" y="15334"/>
                    <a:pt x="2" y="16813"/>
                    <a:pt x="0" y="18444"/>
                  </a:cubicBezTo>
                  <a:lnTo>
                    <a:pt x="0" y="19575"/>
                  </a:lnTo>
                  <a:cubicBezTo>
                    <a:pt x="0" y="21248"/>
                    <a:pt x="5873" y="21600"/>
                    <a:pt x="10800" y="21600"/>
                  </a:cubicBezTo>
                  <a:cubicBezTo>
                    <a:pt x="15728" y="21600"/>
                    <a:pt x="21600" y="21248"/>
                    <a:pt x="21600" y="19575"/>
                  </a:cubicBezTo>
                  <a:lnTo>
                    <a:pt x="21600" y="18444"/>
                  </a:lnTo>
                  <a:cubicBezTo>
                    <a:pt x="21598" y="16813"/>
                    <a:pt x="20645" y="15334"/>
                    <a:pt x="19161" y="14657"/>
                  </a:cubicBezTo>
                  <a:close/>
                </a:path>
              </a:pathLst>
            </a:custGeom>
            <a:solidFill>
              <a:srgbClr val="D6D7DC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7"/>
            <p:cNvSpPr/>
            <p:nvPr/>
          </p:nvSpPr>
          <p:spPr>
            <a:xfrm>
              <a:off x="10536021" y="5890089"/>
              <a:ext cx="3585085" cy="3585085"/>
            </a:xfrm>
            <a:prstGeom prst="ellipse">
              <a:avLst/>
            </a:prstGeom>
            <a:solidFill>
              <a:srgbClr val="F4F4F6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7"/>
            <p:cNvSpPr txBox="1"/>
            <p:nvPr/>
          </p:nvSpPr>
          <p:spPr>
            <a:xfrm>
              <a:off x="11224400" y="7047631"/>
              <a:ext cx="2264994" cy="1168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"/>
                <a:buNone/>
              </a:pPr>
              <a:r>
                <a:rPr b="1" i="0" lang="en-GB" sz="13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Diagram</a:t>
              </a:r>
              <a:endParaRPr sz="500"/>
            </a:p>
          </p:txBody>
        </p:sp>
        <p:sp>
          <p:nvSpPr>
            <p:cNvPr id="100" name="Google Shape;100;p17"/>
            <p:cNvSpPr/>
            <p:nvPr/>
          </p:nvSpPr>
          <p:spPr>
            <a:xfrm>
              <a:off x="9788409" y="5149004"/>
              <a:ext cx="5080308" cy="5080307"/>
            </a:xfrm>
            <a:prstGeom prst="ellipse">
              <a:avLst/>
            </a:prstGeom>
            <a:noFill/>
            <a:ln cap="flat" cmpd="sng" w="25400">
              <a:solidFill>
                <a:srgbClr val="D6D7DA"/>
              </a:solidFill>
              <a:prstDash val="dash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7"/>
            <p:cNvSpPr txBox="1"/>
            <p:nvPr/>
          </p:nvSpPr>
          <p:spPr>
            <a:xfrm>
              <a:off x="10336960" y="2825903"/>
              <a:ext cx="3710080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 diagram</a:t>
              </a:r>
              <a:endParaRPr sz="500"/>
            </a:p>
          </p:txBody>
        </p:sp>
        <p:grpSp>
          <p:nvGrpSpPr>
            <p:cNvPr id="102" name="Google Shape;102;p17"/>
            <p:cNvGrpSpPr/>
            <p:nvPr/>
          </p:nvGrpSpPr>
          <p:grpSpPr>
            <a:xfrm>
              <a:off x="19127937" y="1024600"/>
              <a:ext cx="4092601" cy="687481"/>
              <a:chOff x="-848648" y="-28"/>
              <a:chExt cx="4092600" cy="687479"/>
            </a:xfrm>
          </p:grpSpPr>
          <p:sp>
            <p:nvSpPr>
              <p:cNvPr id="103" name="Google Shape;103;p17"/>
              <p:cNvSpPr txBox="1"/>
              <p:nvPr/>
            </p:nvSpPr>
            <p:spPr>
              <a:xfrm>
                <a:off x="-848648" y="-28"/>
                <a:ext cx="40926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04" name="Google Shape;104;p17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