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2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4"/>
    <p:restoredTop sz="94694"/>
  </p:normalViewPr>
  <p:slideViewPr>
    <p:cSldViewPr snapToGrid="0" snapToObjects="1">
      <p:cViewPr varScale="1">
        <p:scale>
          <a:sx n="60" d="100"/>
          <a:sy n="60" d="100"/>
        </p:scale>
        <p:origin x="84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th im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22BE655-167C-1243-BB24-2A68DE38AA9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92525" y="4844780"/>
            <a:ext cx="4027487" cy="4027488"/>
          </a:xfrm>
          <a:solidFill>
            <a:schemeClr val="accent6"/>
          </a:solidFill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63CE5A8B-2695-1B4D-AAAF-9C267B78F7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08299" y="4844780"/>
            <a:ext cx="4027487" cy="4027488"/>
          </a:xfrm>
          <a:solidFill>
            <a:schemeClr val="accent6"/>
          </a:solidFill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9C4502E9-7EB1-D747-A094-29A40922785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224073" y="4844780"/>
            <a:ext cx="4027487" cy="4027488"/>
          </a:xfrm>
          <a:solidFill>
            <a:schemeClr val="accent6"/>
          </a:solidFill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9D6E1AE9-2364-294C-B53E-D7C8A6F6BB6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4839847" y="4844780"/>
            <a:ext cx="4027487" cy="4027488"/>
          </a:xfrm>
          <a:solidFill>
            <a:schemeClr val="accent6"/>
          </a:solidFill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C05FDA-40FE-E146-B87D-47DA6BDF18C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9455622" y="4844780"/>
            <a:ext cx="4027487" cy="4027488"/>
          </a:xfrm>
          <a:solidFill>
            <a:schemeClr val="accent6"/>
          </a:solidFill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1288838784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DCA524C-193A-664B-84C3-1022BFB6F998}"/>
              </a:ext>
            </a:extLst>
          </p:cNvPr>
          <p:cNvGrpSpPr/>
          <p:nvPr/>
        </p:nvGrpSpPr>
        <p:grpSpPr>
          <a:xfrm>
            <a:off x="3209096" y="1024628"/>
            <a:ext cx="20011560" cy="9245494"/>
            <a:chOff x="3209096" y="1024628"/>
            <a:chExt cx="20011560" cy="9245494"/>
          </a:xfrm>
        </p:grpSpPr>
        <p:sp>
          <p:nvSpPr>
            <p:cNvPr id="758" name="Line"/>
            <p:cNvSpPr/>
            <p:nvPr/>
          </p:nvSpPr>
          <p:spPr>
            <a:xfrm>
              <a:off x="9408308" y="6149658"/>
              <a:ext cx="2906176" cy="15194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6426" y="0"/>
                  </a:lnTo>
                  <a:lnTo>
                    <a:pt x="21600" y="21600"/>
                  </a:lnTo>
                </a:path>
              </a:pathLst>
            </a:custGeom>
            <a:ln w="25400">
              <a:solidFill>
                <a:srgbClr val="D6D7DA"/>
              </a:solidFill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59" name="Line"/>
            <p:cNvSpPr/>
            <p:nvPr/>
          </p:nvSpPr>
          <p:spPr>
            <a:xfrm>
              <a:off x="12313522" y="7651939"/>
              <a:ext cx="2966350" cy="15640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5134" y="21600"/>
                  </a:lnTo>
                  <a:lnTo>
                    <a:pt x="0" y="0"/>
                  </a:lnTo>
                </a:path>
              </a:pathLst>
            </a:custGeom>
            <a:ln w="25400">
              <a:solidFill>
                <a:srgbClr val="D6D7DA"/>
              </a:solidFill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60" name="Line"/>
            <p:cNvSpPr/>
            <p:nvPr/>
          </p:nvSpPr>
          <p:spPr>
            <a:xfrm>
              <a:off x="12310992" y="6144450"/>
              <a:ext cx="2966349" cy="16021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5134" y="0"/>
                  </a:lnTo>
                  <a:lnTo>
                    <a:pt x="0" y="21600"/>
                  </a:lnTo>
                </a:path>
              </a:pathLst>
            </a:custGeom>
            <a:ln w="25400">
              <a:solidFill>
                <a:srgbClr val="D6D7DA"/>
              </a:solidFill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61" name="Line"/>
            <p:cNvSpPr/>
            <p:nvPr/>
          </p:nvSpPr>
          <p:spPr>
            <a:xfrm>
              <a:off x="9414431" y="7731377"/>
              <a:ext cx="2880776" cy="1494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6292" y="21600"/>
                  </a:lnTo>
                  <a:lnTo>
                    <a:pt x="21600" y="0"/>
                  </a:lnTo>
                </a:path>
              </a:pathLst>
            </a:custGeom>
            <a:ln w="25400">
              <a:solidFill>
                <a:srgbClr val="D6D7DA"/>
              </a:solidFill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62" name="Shape"/>
            <p:cNvSpPr/>
            <p:nvPr/>
          </p:nvSpPr>
          <p:spPr>
            <a:xfrm rot="5400000">
              <a:off x="5275572" y="3048902"/>
              <a:ext cx="2087615" cy="62205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093"/>
                  </a:lnTo>
                  <a:lnTo>
                    <a:pt x="21600" y="19507"/>
                  </a:lnTo>
                  <a:lnTo>
                    <a:pt x="10800" y="21600"/>
                  </a:lnTo>
                  <a:lnTo>
                    <a:pt x="0" y="19507"/>
                  </a:lnTo>
                  <a:lnTo>
                    <a:pt x="0" y="2093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63" name="Polygon"/>
            <p:cNvSpPr/>
            <p:nvPr/>
          </p:nvSpPr>
          <p:spPr>
            <a:xfrm rot="5400000">
              <a:off x="7366064" y="5168088"/>
              <a:ext cx="1716634" cy="1982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grpSp>
          <p:nvGrpSpPr>
            <p:cNvPr id="766" name="Group"/>
            <p:cNvGrpSpPr/>
            <p:nvPr/>
          </p:nvGrpSpPr>
          <p:grpSpPr>
            <a:xfrm>
              <a:off x="3978834" y="5312345"/>
              <a:ext cx="3244074" cy="1599703"/>
              <a:chOff x="0" y="0"/>
              <a:chExt cx="3244070" cy="1599694"/>
            </a:xfrm>
          </p:grpSpPr>
          <p:sp>
            <p:nvSpPr>
              <p:cNvPr id="764" name="Process A"/>
              <p:cNvSpPr/>
              <p:nvPr/>
            </p:nvSpPr>
            <p:spPr>
              <a:xfrm>
                <a:off x="0" y="0"/>
                <a:ext cx="3244070" cy="5334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800" b="0">
                    <a:solidFill>
                      <a:srgbClr val="FFFFFF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>
                    <a:solidFill>
                      <a:schemeClr val="bg1"/>
                    </a:solidFill>
                  </a:rPr>
                  <a:t>Process A</a:t>
                </a:r>
              </a:p>
            </p:txBody>
          </p:sp>
          <p:sp>
            <p:nvSpPr>
              <p:cNvPr id="765" name="Lorem Ipsum is simply dummy text of the printing and typesett industry. Lorem Ipsum has been the industry's standard dummy"/>
              <p:cNvSpPr/>
              <p:nvPr/>
            </p:nvSpPr>
            <p:spPr>
              <a:xfrm>
                <a:off x="3303" y="512223"/>
                <a:ext cx="3019592" cy="10874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1600" b="0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>
                    <a:solidFill>
                      <a:schemeClr val="bg1"/>
                    </a:solidFill>
                  </a:rPr>
                  <a:t>Lorem Ipsum is simply dummy text of the printing and typesett industry. Lorem Ipsum has been the industry's standard dummy</a:t>
                </a:r>
              </a:p>
            </p:txBody>
          </p:sp>
        </p:grpSp>
        <p:sp>
          <p:nvSpPr>
            <p:cNvPr id="768" name="Graphic 113"/>
            <p:cNvSpPr/>
            <p:nvPr/>
          </p:nvSpPr>
          <p:spPr>
            <a:xfrm>
              <a:off x="8001231" y="5919725"/>
              <a:ext cx="478920" cy="478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9" h="21600" extrusionOk="0">
                  <a:moveTo>
                    <a:pt x="21283" y="1234"/>
                  </a:moveTo>
                  <a:cubicBezTo>
                    <a:pt x="21088" y="1112"/>
                    <a:pt x="20842" y="1105"/>
                    <a:pt x="20641" y="1216"/>
                  </a:cubicBezTo>
                  <a:cubicBezTo>
                    <a:pt x="17489" y="2941"/>
                    <a:pt x="14174" y="4488"/>
                    <a:pt x="11299" y="2850"/>
                  </a:cubicBezTo>
                  <a:cubicBezTo>
                    <a:pt x="11041" y="2702"/>
                    <a:pt x="10790" y="2523"/>
                    <a:pt x="10526" y="2334"/>
                  </a:cubicBezTo>
                  <a:cubicBezTo>
                    <a:pt x="10145" y="2047"/>
                    <a:pt x="9739" y="1793"/>
                    <a:pt x="9314" y="1575"/>
                  </a:cubicBezTo>
                  <a:cubicBezTo>
                    <a:pt x="7850" y="928"/>
                    <a:pt x="6206" y="806"/>
                    <a:pt x="4662" y="1231"/>
                  </a:cubicBezTo>
                  <a:cubicBezTo>
                    <a:pt x="3734" y="1463"/>
                    <a:pt x="2845" y="1832"/>
                    <a:pt x="2025" y="2325"/>
                  </a:cubicBezTo>
                  <a:lnTo>
                    <a:pt x="2025" y="675"/>
                  </a:lnTo>
                  <a:cubicBezTo>
                    <a:pt x="2025" y="302"/>
                    <a:pt x="1723" y="0"/>
                    <a:pt x="1350" y="0"/>
                  </a:cubicBezTo>
                  <a:lnTo>
                    <a:pt x="675" y="0"/>
                  </a:lnTo>
                  <a:cubicBezTo>
                    <a:pt x="302" y="0"/>
                    <a:pt x="0" y="302"/>
                    <a:pt x="0" y="675"/>
                  </a:cubicBezTo>
                  <a:lnTo>
                    <a:pt x="0" y="20925"/>
                  </a:lnTo>
                  <a:cubicBezTo>
                    <a:pt x="0" y="21298"/>
                    <a:pt x="302" y="21600"/>
                    <a:pt x="675" y="21600"/>
                  </a:cubicBezTo>
                  <a:lnTo>
                    <a:pt x="1350" y="21600"/>
                  </a:lnTo>
                  <a:cubicBezTo>
                    <a:pt x="1723" y="21600"/>
                    <a:pt x="2025" y="21298"/>
                    <a:pt x="2025" y="20925"/>
                  </a:cubicBezTo>
                  <a:lnTo>
                    <a:pt x="2025" y="14727"/>
                  </a:lnTo>
                  <a:cubicBezTo>
                    <a:pt x="2906" y="14080"/>
                    <a:pt x="3905" y="13610"/>
                    <a:pt x="4966" y="13344"/>
                  </a:cubicBezTo>
                  <a:cubicBezTo>
                    <a:pt x="6224" y="12991"/>
                    <a:pt x="7566" y="13081"/>
                    <a:pt x="8766" y="13599"/>
                  </a:cubicBezTo>
                  <a:cubicBezTo>
                    <a:pt x="9124" y="13784"/>
                    <a:pt x="9465" y="14000"/>
                    <a:pt x="9787" y="14243"/>
                  </a:cubicBezTo>
                  <a:cubicBezTo>
                    <a:pt x="10067" y="14445"/>
                    <a:pt x="10356" y="14648"/>
                    <a:pt x="10671" y="14829"/>
                  </a:cubicBezTo>
                  <a:cubicBezTo>
                    <a:pt x="11679" y="15401"/>
                    <a:pt x="12820" y="15696"/>
                    <a:pt x="13978" y="15684"/>
                  </a:cubicBezTo>
                  <a:cubicBezTo>
                    <a:pt x="16729" y="15684"/>
                    <a:pt x="19429" y="14205"/>
                    <a:pt x="21253" y="13206"/>
                  </a:cubicBezTo>
                  <a:cubicBezTo>
                    <a:pt x="21468" y="13086"/>
                    <a:pt x="21600" y="12858"/>
                    <a:pt x="21599" y="12612"/>
                  </a:cubicBezTo>
                  <a:lnTo>
                    <a:pt x="21599" y="1812"/>
                  </a:lnTo>
                  <a:cubicBezTo>
                    <a:pt x="21600" y="1578"/>
                    <a:pt x="21481" y="1359"/>
                    <a:pt x="21283" y="1234"/>
                  </a:cubicBezTo>
                  <a:close/>
                </a:path>
              </a:pathLst>
            </a:custGeom>
            <a:solidFill>
              <a:srgbClr val="D6D7DC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70" name="Shape"/>
            <p:cNvSpPr/>
            <p:nvPr/>
          </p:nvSpPr>
          <p:spPr>
            <a:xfrm rot="5400000">
              <a:off x="5275572" y="6116031"/>
              <a:ext cx="2087615" cy="62205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093"/>
                  </a:lnTo>
                  <a:lnTo>
                    <a:pt x="21600" y="19507"/>
                  </a:lnTo>
                  <a:lnTo>
                    <a:pt x="10800" y="21600"/>
                  </a:lnTo>
                  <a:lnTo>
                    <a:pt x="0" y="19507"/>
                  </a:lnTo>
                  <a:lnTo>
                    <a:pt x="0" y="2093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71" name="Polygon"/>
            <p:cNvSpPr/>
            <p:nvPr/>
          </p:nvSpPr>
          <p:spPr>
            <a:xfrm rot="5400000">
              <a:off x="7366064" y="8235217"/>
              <a:ext cx="1716634" cy="1982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grpSp>
          <p:nvGrpSpPr>
            <p:cNvPr id="774" name="Group"/>
            <p:cNvGrpSpPr/>
            <p:nvPr/>
          </p:nvGrpSpPr>
          <p:grpSpPr>
            <a:xfrm>
              <a:off x="3978834" y="8379474"/>
              <a:ext cx="3244074" cy="1599703"/>
              <a:chOff x="0" y="0"/>
              <a:chExt cx="3244070" cy="1599694"/>
            </a:xfrm>
          </p:grpSpPr>
          <p:sp>
            <p:nvSpPr>
              <p:cNvPr id="772" name="Process B"/>
              <p:cNvSpPr/>
              <p:nvPr/>
            </p:nvSpPr>
            <p:spPr>
              <a:xfrm>
                <a:off x="0" y="0"/>
                <a:ext cx="3244070" cy="5334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800" b="0">
                    <a:solidFill>
                      <a:srgbClr val="FFFFFF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>
                    <a:solidFill>
                      <a:schemeClr val="bg1"/>
                    </a:solidFill>
                  </a:rPr>
                  <a:t>Process B</a:t>
                </a:r>
              </a:p>
            </p:txBody>
          </p:sp>
          <p:sp>
            <p:nvSpPr>
              <p:cNvPr id="773" name="Lorem Ipsum is simply dummy text of the printing and typesett industry. Lorem Ipsum has been the industry's standard dummy"/>
              <p:cNvSpPr/>
              <p:nvPr/>
            </p:nvSpPr>
            <p:spPr>
              <a:xfrm>
                <a:off x="3303" y="512223"/>
                <a:ext cx="3019592" cy="10874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1600" b="0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>
                    <a:solidFill>
                      <a:schemeClr val="bg1"/>
                    </a:solidFill>
                  </a:rPr>
                  <a:t>Lorem Ipsum is simply dummy text of the printing and </a:t>
                </a:r>
                <a:r>
                  <a:rPr dirty="0" err="1">
                    <a:solidFill>
                      <a:schemeClr val="bg1"/>
                    </a:solidFill>
                  </a:rPr>
                  <a:t>typesett</a:t>
                </a:r>
                <a:r>
                  <a:rPr dirty="0">
                    <a:solidFill>
                      <a:schemeClr val="bg1"/>
                    </a:solidFill>
                  </a:rPr>
                  <a:t> industry. Lorem Ipsum has been the industry's standard dummy</a:t>
                </a:r>
              </a:p>
            </p:txBody>
          </p:sp>
        </p:grpSp>
        <p:sp>
          <p:nvSpPr>
            <p:cNvPr id="776" name="Graphic 193"/>
            <p:cNvSpPr/>
            <p:nvPr/>
          </p:nvSpPr>
          <p:spPr>
            <a:xfrm>
              <a:off x="8001242" y="8974168"/>
              <a:ext cx="478898" cy="4788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3" h="21343" extrusionOk="0">
                  <a:moveTo>
                    <a:pt x="20574" y="2621"/>
                  </a:moveTo>
                  <a:lnTo>
                    <a:pt x="18723" y="770"/>
                  </a:lnTo>
                  <a:cubicBezTo>
                    <a:pt x="17695" y="-256"/>
                    <a:pt x="16031" y="-256"/>
                    <a:pt x="15003" y="770"/>
                  </a:cubicBezTo>
                  <a:lnTo>
                    <a:pt x="12555" y="3219"/>
                  </a:lnTo>
                  <a:cubicBezTo>
                    <a:pt x="12273" y="2982"/>
                    <a:pt x="11852" y="3018"/>
                    <a:pt x="11615" y="3300"/>
                  </a:cubicBezTo>
                  <a:cubicBezTo>
                    <a:pt x="11406" y="3548"/>
                    <a:pt x="11406" y="3910"/>
                    <a:pt x="11615" y="4159"/>
                  </a:cubicBezTo>
                  <a:lnTo>
                    <a:pt x="196" y="15577"/>
                  </a:lnTo>
                  <a:cubicBezTo>
                    <a:pt x="70" y="15703"/>
                    <a:pt x="0" y="15873"/>
                    <a:pt x="0" y="16050"/>
                  </a:cubicBezTo>
                  <a:lnTo>
                    <a:pt x="0" y="20677"/>
                  </a:lnTo>
                  <a:cubicBezTo>
                    <a:pt x="0" y="21045"/>
                    <a:pt x="299" y="21344"/>
                    <a:pt x="667" y="21344"/>
                  </a:cubicBezTo>
                  <a:lnTo>
                    <a:pt x="5294" y="21344"/>
                  </a:lnTo>
                  <a:cubicBezTo>
                    <a:pt x="5471" y="21344"/>
                    <a:pt x="5641" y="21274"/>
                    <a:pt x="5766" y="21148"/>
                  </a:cubicBezTo>
                  <a:lnTo>
                    <a:pt x="17185" y="9729"/>
                  </a:lnTo>
                  <a:cubicBezTo>
                    <a:pt x="17467" y="9966"/>
                    <a:pt x="17888" y="9930"/>
                    <a:pt x="18125" y="9648"/>
                  </a:cubicBezTo>
                  <a:cubicBezTo>
                    <a:pt x="18334" y="9400"/>
                    <a:pt x="18334" y="9037"/>
                    <a:pt x="18125" y="8789"/>
                  </a:cubicBezTo>
                  <a:lnTo>
                    <a:pt x="20574" y="6341"/>
                  </a:lnTo>
                  <a:cubicBezTo>
                    <a:pt x="21600" y="5313"/>
                    <a:pt x="21600" y="3648"/>
                    <a:pt x="20574" y="2621"/>
                  </a:cubicBezTo>
                  <a:close/>
                  <a:moveTo>
                    <a:pt x="5018" y="20010"/>
                  </a:moveTo>
                  <a:lnTo>
                    <a:pt x="2668" y="20010"/>
                  </a:lnTo>
                  <a:lnTo>
                    <a:pt x="1334" y="18676"/>
                  </a:lnTo>
                  <a:lnTo>
                    <a:pt x="1334" y="16326"/>
                  </a:lnTo>
                  <a:close/>
                  <a:moveTo>
                    <a:pt x="19631" y="5397"/>
                  </a:moveTo>
                  <a:lnTo>
                    <a:pt x="17184" y="7845"/>
                  </a:lnTo>
                  <a:lnTo>
                    <a:pt x="13499" y="4160"/>
                  </a:lnTo>
                  <a:lnTo>
                    <a:pt x="15946" y="1713"/>
                  </a:lnTo>
                  <a:cubicBezTo>
                    <a:pt x="16453" y="1208"/>
                    <a:pt x="17273" y="1208"/>
                    <a:pt x="17780" y="1713"/>
                  </a:cubicBezTo>
                  <a:lnTo>
                    <a:pt x="19631" y="3564"/>
                  </a:lnTo>
                  <a:cubicBezTo>
                    <a:pt x="20136" y="4071"/>
                    <a:pt x="20136" y="4890"/>
                    <a:pt x="19631" y="5397"/>
                  </a:cubicBezTo>
                  <a:close/>
                </a:path>
              </a:pathLst>
            </a:custGeom>
            <a:solidFill>
              <a:srgbClr val="D6D7DC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78" name="Shape"/>
            <p:cNvSpPr/>
            <p:nvPr/>
          </p:nvSpPr>
          <p:spPr>
            <a:xfrm rot="16200000">
              <a:off x="17312914" y="3041717"/>
              <a:ext cx="2087615" cy="62205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093"/>
                  </a:lnTo>
                  <a:lnTo>
                    <a:pt x="21600" y="19507"/>
                  </a:lnTo>
                  <a:lnTo>
                    <a:pt x="10800" y="21600"/>
                  </a:lnTo>
                  <a:lnTo>
                    <a:pt x="0" y="19507"/>
                  </a:lnTo>
                  <a:lnTo>
                    <a:pt x="0" y="2093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79" name="Polygon"/>
            <p:cNvSpPr/>
            <p:nvPr/>
          </p:nvSpPr>
          <p:spPr>
            <a:xfrm rot="16200000">
              <a:off x="15593404" y="5160904"/>
              <a:ext cx="1716632" cy="1982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81" name="Process C"/>
            <p:cNvSpPr/>
            <p:nvPr/>
          </p:nvSpPr>
          <p:spPr>
            <a:xfrm>
              <a:off x="17732450" y="5305163"/>
              <a:ext cx="3244072" cy="5334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800" b="0">
                  <a:solidFill>
                    <a:srgbClr val="FFFFFF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>
                  <a:solidFill>
                    <a:schemeClr val="bg1"/>
                  </a:solidFill>
                </a:rPr>
                <a:t>Process C</a:t>
              </a:r>
            </a:p>
          </p:txBody>
        </p:sp>
        <p:sp>
          <p:nvSpPr>
            <p:cNvPr id="782" name="Lorem Ipsum is simply dummy text of the printing and typesett industry. Lorem Ipsum has been the industry's standard dummy"/>
            <p:cNvSpPr/>
            <p:nvPr/>
          </p:nvSpPr>
          <p:spPr>
            <a:xfrm>
              <a:off x="17735753" y="5817388"/>
              <a:ext cx="3019594" cy="10874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16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Lorem Ipsum is simply dummy text of the printing and typesett industry. Lorem Ipsum has been the industry's standard dummy</a:t>
              </a:r>
            </a:p>
          </p:txBody>
        </p:sp>
        <p:sp>
          <p:nvSpPr>
            <p:cNvPr id="784" name="Graphic 27"/>
            <p:cNvSpPr/>
            <p:nvPr/>
          </p:nvSpPr>
          <p:spPr>
            <a:xfrm>
              <a:off x="16220945" y="5956455"/>
              <a:ext cx="478920" cy="3292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855"/>
                  </a:moveTo>
                  <a:lnTo>
                    <a:pt x="21600" y="18164"/>
                  </a:lnTo>
                  <a:cubicBezTo>
                    <a:pt x="21600" y="20061"/>
                    <a:pt x="20542" y="21600"/>
                    <a:pt x="19238" y="21600"/>
                  </a:cubicBezTo>
                  <a:lnTo>
                    <a:pt x="2363" y="21600"/>
                  </a:lnTo>
                  <a:cubicBezTo>
                    <a:pt x="1058" y="21600"/>
                    <a:pt x="0" y="20061"/>
                    <a:pt x="0" y="18164"/>
                  </a:cubicBezTo>
                  <a:lnTo>
                    <a:pt x="0" y="7855"/>
                  </a:lnTo>
                  <a:close/>
                  <a:moveTo>
                    <a:pt x="21600" y="3927"/>
                  </a:moveTo>
                  <a:lnTo>
                    <a:pt x="21600" y="3436"/>
                  </a:lnTo>
                  <a:cubicBezTo>
                    <a:pt x="21600" y="1539"/>
                    <a:pt x="20542" y="0"/>
                    <a:pt x="19238" y="0"/>
                  </a:cubicBezTo>
                  <a:lnTo>
                    <a:pt x="2363" y="0"/>
                  </a:lnTo>
                  <a:cubicBezTo>
                    <a:pt x="1058" y="0"/>
                    <a:pt x="0" y="1539"/>
                    <a:pt x="0" y="3436"/>
                  </a:cubicBezTo>
                  <a:lnTo>
                    <a:pt x="0" y="3927"/>
                  </a:lnTo>
                  <a:close/>
                  <a:moveTo>
                    <a:pt x="14175" y="11782"/>
                  </a:moveTo>
                  <a:cubicBezTo>
                    <a:pt x="14175" y="11240"/>
                    <a:pt x="13873" y="10800"/>
                    <a:pt x="13500" y="10800"/>
                  </a:cubicBezTo>
                  <a:lnTo>
                    <a:pt x="2025" y="10800"/>
                  </a:lnTo>
                  <a:cubicBezTo>
                    <a:pt x="1652" y="10800"/>
                    <a:pt x="1350" y="11240"/>
                    <a:pt x="1350" y="11782"/>
                  </a:cubicBezTo>
                  <a:cubicBezTo>
                    <a:pt x="1350" y="12324"/>
                    <a:pt x="1652" y="12764"/>
                    <a:pt x="2025" y="12764"/>
                  </a:cubicBezTo>
                  <a:lnTo>
                    <a:pt x="13500" y="12764"/>
                  </a:lnTo>
                  <a:cubicBezTo>
                    <a:pt x="13873" y="12764"/>
                    <a:pt x="14175" y="12324"/>
                    <a:pt x="14175" y="11782"/>
                  </a:cubicBezTo>
                  <a:close/>
                </a:path>
              </a:pathLst>
            </a:custGeom>
            <a:solidFill>
              <a:srgbClr val="D6D7DC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86" name="Shape"/>
            <p:cNvSpPr/>
            <p:nvPr/>
          </p:nvSpPr>
          <p:spPr>
            <a:xfrm rot="16200000">
              <a:off x="17312913" y="6116028"/>
              <a:ext cx="2087616" cy="62205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093"/>
                  </a:lnTo>
                  <a:lnTo>
                    <a:pt x="21600" y="19507"/>
                  </a:lnTo>
                  <a:lnTo>
                    <a:pt x="10800" y="21600"/>
                  </a:lnTo>
                  <a:lnTo>
                    <a:pt x="0" y="19507"/>
                  </a:lnTo>
                  <a:lnTo>
                    <a:pt x="0" y="2093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87" name="Polygon"/>
            <p:cNvSpPr/>
            <p:nvPr/>
          </p:nvSpPr>
          <p:spPr>
            <a:xfrm rot="16200000">
              <a:off x="15593404" y="8235216"/>
              <a:ext cx="1716633" cy="1982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89" name="Process D"/>
            <p:cNvSpPr/>
            <p:nvPr/>
          </p:nvSpPr>
          <p:spPr>
            <a:xfrm>
              <a:off x="17732450" y="8379474"/>
              <a:ext cx="3244072" cy="5334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800" b="0">
                  <a:solidFill>
                    <a:srgbClr val="FFFFFF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Process D</a:t>
              </a:r>
            </a:p>
          </p:txBody>
        </p:sp>
        <p:sp>
          <p:nvSpPr>
            <p:cNvPr id="790" name="Lorem Ipsum is simply dummy text of the printing and typesett industry. Lorem Ipsum has been the industry's standard dummy"/>
            <p:cNvSpPr/>
            <p:nvPr/>
          </p:nvSpPr>
          <p:spPr>
            <a:xfrm>
              <a:off x="17735753" y="8891699"/>
              <a:ext cx="3019594" cy="10874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16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bg1"/>
                  </a:solidFill>
                </a:rPr>
                <a:t>Lorem Ipsum is simply dummy text of the printing and </a:t>
              </a:r>
              <a:r>
                <a:rPr dirty="0" err="1">
                  <a:solidFill>
                    <a:schemeClr val="bg1"/>
                  </a:solidFill>
                </a:rPr>
                <a:t>typesett</a:t>
              </a:r>
              <a:r>
                <a:rPr dirty="0">
                  <a:solidFill>
                    <a:schemeClr val="bg1"/>
                  </a:solidFill>
                </a:rPr>
                <a:t> industry. Lorem Ipsum has been the industry's standard dummy</a:t>
              </a:r>
            </a:p>
          </p:txBody>
        </p:sp>
        <p:sp>
          <p:nvSpPr>
            <p:cNvPr id="792" name="Graphic 282"/>
            <p:cNvSpPr/>
            <p:nvPr/>
          </p:nvSpPr>
          <p:spPr>
            <a:xfrm>
              <a:off x="16220945" y="8952504"/>
              <a:ext cx="478920" cy="478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161" y="14657"/>
                  </a:moveTo>
                  <a:lnTo>
                    <a:pt x="15485" y="12986"/>
                  </a:lnTo>
                  <a:cubicBezTo>
                    <a:pt x="15041" y="12783"/>
                    <a:pt x="14658" y="12465"/>
                    <a:pt x="14378" y="12065"/>
                  </a:cubicBezTo>
                  <a:cubicBezTo>
                    <a:pt x="14077" y="11638"/>
                    <a:pt x="14055" y="11075"/>
                    <a:pt x="14320" y="10626"/>
                  </a:cubicBezTo>
                  <a:cubicBezTo>
                    <a:pt x="15114" y="9241"/>
                    <a:pt x="15530" y="7671"/>
                    <a:pt x="15525" y="6075"/>
                  </a:cubicBezTo>
                  <a:cubicBezTo>
                    <a:pt x="15525" y="3052"/>
                    <a:pt x="14064" y="0"/>
                    <a:pt x="10800" y="0"/>
                  </a:cubicBezTo>
                  <a:cubicBezTo>
                    <a:pt x="7536" y="0"/>
                    <a:pt x="6075" y="3052"/>
                    <a:pt x="6075" y="6075"/>
                  </a:cubicBezTo>
                  <a:cubicBezTo>
                    <a:pt x="6071" y="7672"/>
                    <a:pt x="6487" y="9241"/>
                    <a:pt x="7282" y="10626"/>
                  </a:cubicBezTo>
                  <a:cubicBezTo>
                    <a:pt x="7547" y="11075"/>
                    <a:pt x="7525" y="11638"/>
                    <a:pt x="7225" y="12065"/>
                  </a:cubicBezTo>
                  <a:cubicBezTo>
                    <a:pt x="6943" y="12465"/>
                    <a:pt x="6560" y="12783"/>
                    <a:pt x="6115" y="12986"/>
                  </a:cubicBezTo>
                  <a:lnTo>
                    <a:pt x="2439" y="14657"/>
                  </a:lnTo>
                  <a:cubicBezTo>
                    <a:pt x="955" y="15334"/>
                    <a:pt x="2" y="16813"/>
                    <a:pt x="0" y="18444"/>
                  </a:cubicBezTo>
                  <a:lnTo>
                    <a:pt x="0" y="19575"/>
                  </a:lnTo>
                  <a:cubicBezTo>
                    <a:pt x="0" y="21248"/>
                    <a:pt x="5873" y="21600"/>
                    <a:pt x="10800" y="21600"/>
                  </a:cubicBezTo>
                  <a:cubicBezTo>
                    <a:pt x="15728" y="21600"/>
                    <a:pt x="21600" y="21248"/>
                    <a:pt x="21600" y="19575"/>
                  </a:cubicBezTo>
                  <a:lnTo>
                    <a:pt x="21600" y="18444"/>
                  </a:lnTo>
                  <a:cubicBezTo>
                    <a:pt x="21598" y="16813"/>
                    <a:pt x="20645" y="15334"/>
                    <a:pt x="19161" y="14657"/>
                  </a:cubicBezTo>
                  <a:close/>
                </a:path>
              </a:pathLst>
            </a:custGeom>
            <a:solidFill>
              <a:srgbClr val="D6D7DC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794" name="Circle"/>
            <p:cNvSpPr/>
            <p:nvPr/>
          </p:nvSpPr>
          <p:spPr>
            <a:xfrm>
              <a:off x="10536021" y="5890089"/>
              <a:ext cx="3585085" cy="3585085"/>
            </a:xfrm>
            <a:prstGeom prst="ellipse">
              <a:avLst/>
            </a:prstGeom>
            <a:solidFill>
              <a:srgbClr val="F4F4F6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95" name="Tree…"/>
            <p:cNvSpPr txBox="1"/>
            <p:nvPr/>
          </p:nvSpPr>
          <p:spPr>
            <a:xfrm>
              <a:off x="11224400" y="7047631"/>
              <a:ext cx="2264994" cy="11684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/>
            <a:p>
              <a:pPr>
                <a:defRPr sz="35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pPr>
              <a:r>
                <a:rPr dirty="0">
                  <a:solidFill>
                    <a:schemeClr val="tx1"/>
                  </a:solidFill>
                </a:rPr>
                <a:t>Tree</a:t>
              </a:r>
            </a:p>
            <a:p>
              <a:pPr>
                <a:defRPr sz="35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pPr>
              <a:r>
                <a:rPr dirty="0">
                  <a:solidFill>
                    <a:schemeClr val="tx1"/>
                  </a:solidFill>
                </a:rPr>
                <a:t>Diagram</a:t>
              </a:r>
            </a:p>
          </p:txBody>
        </p:sp>
        <p:sp>
          <p:nvSpPr>
            <p:cNvPr id="796" name="Circle"/>
            <p:cNvSpPr/>
            <p:nvPr/>
          </p:nvSpPr>
          <p:spPr>
            <a:xfrm>
              <a:off x="9788409" y="5149004"/>
              <a:ext cx="5080308" cy="5080307"/>
            </a:xfrm>
            <a:prstGeom prst="ellipse">
              <a:avLst/>
            </a:prstGeom>
            <a:ln w="25400">
              <a:solidFill>
                <a:srgbClr val="D6D7DA"/>
              </a:solidFill>
              <a:custDash>
                <a:ds d="200000" sp="200000"/>
              </a:custDash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97" name="Tree diagram"/>
            <p:cNvSpPr txBox="1"/>
            <p:nvPr/>
          </p:nvSpPr>
          <p:spPr>
            <a:xfrm>
              <a:off x="10336960" y="2825903"/>
              <a:ext cx="3710080" cy="81047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46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Tree diagram</a:t>
              </a:r>
            </a:p>
          </p:txBody>
        </p:sp>
        <p:grpSp>
          <p:nvGrpSpPr>
            <p:cNvPr id="45" name="Group">
              <a:extLst>
                <a:ext uri="{FF2B5EF4-FFF2-40B4-BE49-F238E27FC236}">
                  <a16:creationId xmlns:a16="http://schemas.microsoft.com/office/drawing/2014/main" id="{162A8592-36CA-F94F-AF52-46CB45807798}"/>
                </a:ext>
              </a:extLst>
            </p:cNvPr>
            <p:cNvGrpSpPr/>
            <p:nvPr/>
          </p:nvGrpSpPr>
          <p:grpSpPr>
            <a:xfrm>
              <a:off x="19976585" y="1024628"/>
              <a:ext cx="3244071" cy="687453"/>
              <a:chOff x="0" y="0"/>
              <a:chExt cx="3244070" cy="687451"/>
            </a:xfrm>
          </p:grpSpPr>
          <p:sp>
            <p:nvSpPr>
              <p:cNvPr id="46" name="Template by HiSlide.io">
                <a:extLst>
                  <a:ext uri="{FF2B5EF4-FFF2-40B4-BE49-F238E27FC236}">
                    <a16:creationId xmlns:a16="http://schemas.microsoft.com/office/drawing/2014/main" id="{013FD856-555E-5D44-ACAD-A34D70A6C967}"/>
                  </a:ext>
                </a:extLst>
              </p:cNvPr>
              <p:cNvSpPr txBox="1"/>
              <p:nvPr/>
            </p:nvSpPr>
            <p:spPr>
              <a:xfrm>
                <a:off x="178883" y="0"/>
                <a:ext cx="3065187" cy="4572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23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47" name="PowerPoint - Keynote - Google Slides">
                <a:extLst>
                  <a:ext uri="{FF2B5EF4-FFF2-40B4-BE49-F238E27FC236}">
                    <a16:creationId xmlns:a16="http://schemas.microsoft.com/office/drawing/2014/main" id="{8389AE53-C3D2-2445-A9B6-2503B0392427}"/>
                  </a:ext>
                </a:extLst>
              </p:cNvPr>
              <p:cNvSpPr txBox="1"/>
              <p:nvPr/>
            </p:nvSpPr>
            <p:spPr>
              <a:xfrm>
                <a:off x="0" y="415583"/>
                <a:ext cx="3219755" cy="27186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11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107</Words>
  <Application>Microsoft Macintosh PowerPoint</Application>
  <PresentationFormat>Custom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Barlow</vt:lpstr>
      <vt:lpstr>Barlow Bold</vt:lpstr>
      <vt:lpstr>Barlow Medium</vt:lpstr>
      <vt:lpstr>Barlow SemiBold</vt:lpstr>
      <vt:lpstr>Calibri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14</cp:revision>
  <dcterms:modified xsi:type="dcterms:W3CDTF">2020-07-27T08:41:29Z</dcterms:modified>
</cp:coreProperties>
</file>