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SemiBold"/>
      <p:regular r:id="rId20"/>
      <p:bold r:id="rId21"/>
      <p:italic r:id="rId22"/>
      <p:boldItalic r:id="rId23"/>
    </p:embeddedFont>
    <p:embeddedFont>
      <p:font typeface="Barlow"/>
      <p:bold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SemiBold-regular.fntdata"/><Relationship Id="rId22" Type="http://schemas.openxmlformats.org/officeDocument/2006/relationships/font" Target="fonts/BarlowSemiBold-italic.fntdata"/><Relationship Id="rId21" Type="http://schemas.openxmlformats.org/officeDocument/2006/relationships/font" Target="fonts/BarlowSemiBold-bold.fntdata"/><Relationship Id="rId24" Type="http://schemas.openxmlformats.org/officeDocument/2006/relationships/font" Target="fonts/Barlow-bold.fntdata"/><Relationship Id="rId23" Type="http://schemas.openxmlformats.org/officeDocument/2006/relationships/font" Target="fonts/Barlow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25" Type="http://schemas.openxmlformats.org/officeDocument/2006/relationships/font" Target="fonts/Barlow-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BarlowMedium-regular.fntdata"/><Relationship Id="rId11" Type="http://schemas.openxmlformats.org/officeDocument/2006/relationships/font" Target="fonts/BarlowMedium-boldItalic.fntdata"/><Relationship Id="rId10" Type="http://schemas.openxmlformats.org/officeDocument/2006/relationships/font" Target="fonts/Barlow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19" Type="http://schemas.openxmlformats.org/officeDocument/2006/relationships/font" Target="fonts/HelveticaNeueLight-boldItalic.fntdata"/><Relationship Id="rId18" Type="http://schemas.openxmlformats.org/officeDocument/2006/relationships/font" Target="fonts/HelveticaNeueLight-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1c0764c6d58_2_1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g1c0764c6d58_2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56" name="Shape 56"/>
        <p:cNvGrpSpPr/>
        <p:nvPr/>
      </p:nvGrpSpPr>
      <p:grpSpPr>
        <a:xfrm>
          <a:off x="0" y="0"/>
          <a:ext cx="0" cy="0"/>
          <a:chOff x="0" y="0"/>
          <a:chExt cx="0" cy="0"/>
        </a:xfrm>
      </p:grpSpPr>
      <p:sp>
        <p:nvSpPr>
          <p:cNvPr id="57" name="Google Shape;5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8" name="Google Shape;58;p1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9" name="Google Shape;5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ith img">
  <p:cSld name="with img">
    <p:spTree>
      <p:nvGrpSpPr>
        <p:cNvPr id="60" name="Shape 60"/>
        <p:cNvGrpSpPr/>
        <p:nvPr/>
      </p:nvGrpSpPr>
      <p:grpSpPr>
        <a:xfrm>
          <a:off x="0" y="0"/>
          <a:ext cx="0" cy="0"/>
          <a:chOff x="0" y="0"/>
          <a:chExt cx="0" cy="0"/>
        </a:xfrm>
      </p:grpSpPr>
      <p:sp>
        <p:nvSpPr>
          <p:cNvPr id="61" name="Google Shape;61;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62" name="Google Shape;62;p16"/>
          <p:cNvSpPr/>
          <p:nvPr>
            <p:ph idx="2" type="pic"/>
          </p:nvPr>
        </p:nvSpPr>
        <p:spPr>
          <a:xfrm>
            <a:off x="372197" y="1816793"/>
            <a:ext cx="1510308" cy="1510308"/>
          </a:xfrm>
          <a:prstGeom prst="rect">
            <a:avLst/>
          </a:prstGeom>
          <a:solidFill>
            <a:schemeClr val="accent6"/>
          </a:solidFill>
          <a:ln>
            <a:noFill/>
          </a:ln>
        </p:spPr>
      </p:sp>
      <p:sp>
        <p:nvSpPr>
          <p:cNvPr id="63" name="Google Shape;63;p16"/>
          <p:cNvSpPr/>
          <p:nvPr>
            <p:ph idx="3" type="pic"/>
          </p:nvPr>
        </p:nvSpPr>
        <p:spPr>
          <a:xfrm>
            <a:off x="2103112" y="1816793"/>
            <a:ext cx="1510308" cy="1510308"/>
          </a:xfrm>
          <a:prstGeom prst="rect">
            <a:avLst/>
          </a:prstGeom>
          <a:solidFill>
            <a:schemeClr val="accent6"/>
          </a:solidFill>
          <a:ln>
            <a:noFill/>
          </a:ln>
        </p:spPr>
      </p:sp>
      <p:sp>
        <p:nvSpPr>
          <p:cNvPr id="64" name="Google Shape;64;p16"/>
          <p:cNvSpPr/>
          <p:nvPr>
            <p:ph idx="4" type="pic"/>
          </p:nvPr>
        </p:nvSpPr>
        <p:spPr>
          <a:xfrm>
            <a:off x="3834027" y="1816793"/>
            <a:ext cx="1510308" cy="1510308"/>
          </a:xfrm>
          <a:prstGeom prst="rect">
            <a:avLst/>
          </a:prstGeom>
          <a:solidFill>
            <a:schemeClr val="accent6"/>
          </a:solidFill>
          <a:ln>
            <a:noFill/>
          </a:ln>
        </p:spPr>
      </p:sp>
      <p:sp>
        <p:nvSpPr>
          <p:cNvPr id="65" name="Google Shape;65;p16"/>
          <p:cNvSpPr/>
          <p:nvPr>
            <p:ph idx="5" type="pic"/>
          </p:nvPr>
        </p:nvSpPr>
        <p:spPr>
          <a:xfrm>
            <a:off x="5564943" y="1816793"/>
            <a:ext cx="1510308" cy="1510308"/>
          </a:xfrm>
          <a:prstGeom prst="rect">
            <a:avLst/>
          </a:prstGeom>
          <a:solidFill>
            <a:schemeClr val="accent6"/>
          </a:solidFill>
          <a:ln>
            <a:noFill/>
          </a:ln>
        </p:spPr>
      </p:sp>
      <p:sp>
        <p:nvSpPr>
          <p:cNvPr id="66" name="Google Shape;66;p16"/>
          <p:cNvSpPr/>
          <p:nvPr>
            <p:ph idx="6" type="pic"/>
          </p:nvPr>
        </p:nvSpPr>
        <p:spPr>
          <a:xfrm>
            <a:off x="7295858" y="1816793"/>
            <a:ext cx="1510308" cy="1510308"/>
          </a:xfrm>
          <a:prstGeom prst="rect">
            <a:avLst/>
          </a:prstGeom>
          <a:solidFill>
            <a:schemeClr val="accent6"/>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1pPr>
            <a:lvl2pPr indent="-374650" lvl="1" marL="914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2pPr>
            <a:lvl3pPr indent="-374650" lvl="2" marL="1371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3pPr>
            <a:lvl4pPr indent="-374650" lvl="3" marL="1828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4pPr>
            <a:lvl5pPr indent="-374650" lvl="4" marL="22860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5pPr>
            <a:lvl6pPr indent="-374650" lvl="5" marL="2743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6pPr>
            <a:lvl7pPr indent="-374650" lvl="6" marL="3200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7pPr>
            <a:lvl8pPr indent="-374650" lvl="7" marL="3657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8pPr>
            <a:lvl9pPr indent="-374650" lvl="8" marL="4114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grpSp>
        <p:nvGrpSpPr>
          <p:cNvPr id="71" name="Google Shape;71;p17"/>
          <p:cNvGrpSpPr/>
          <p:nvPr/>
        </p:nvGrpSpPr>
        <p:grpSpPr>
          <a:xfrm>
            <a:off x="952729" y="384225"/>
            <a:ext cx="7754998" cy="3857712"/>
            <a:chOff x="2540611" y="1024600"/>
            <a:chExt cx="20679994" cy="10287233"/>
          </a:xfrm>
        </p:grpSpPr>
        <p:grpSp>
          <p:nvGrpSpPr>
            <p:cNvPr id="72" name="Google Shape;72;p17"/>
            <p:cNvGrpSpPr/>
            <p:nvPr/>
          </p:nvGrpSpPr>
          <p:grpSpPr>
            <a:xfrm>
              <a:off x="2540611" y="2404175"/>
              <a:ext cx="8899078" cy="8907658"/>
              <a:chOff x="2540611" y="2404175"/>
              <a:chExt cx="8899078" cy="8907658"/>
            </a:xfrm>
          </p:grpSpPr>
          <p:sp>
            <p:nvSpPr>
              <p:cNvPr id="73" name="Google Shape;73;p17"/>
              <p:cNvSpPr/>
              <p:nvPr/>
            </p:nvSpPr>
            <p:spPr>
              <a:xfrm>
                <a:off x="3952816" y="2404175"/>
                <a:ext cx="6088347" cy="1513799"/>
              </a:xfrm>
              <a:custGeom>
                <a:rect b="b" l="l" r="r" t="t"/>
                <a:pathLst>
                  <a:path extrusionOk="0" h="21473" w="21600">
                    <a:moveTo>
                      <a:pt x="0" y="17121"/>
                    </a:moveTo>
                    <a:lnTo>
                      <a:pt x="1067" y="21379"/>
                    </a:lnTo>
                    <a:lnTo>
                      <a:pt x="20541" y="21473"/>
                    </a:lnTo>
                    <a:lnTo>
                      <a:pt x="21600" y="17256"/>
                    </a:lnTo>
                    <a:cubicBezTo>
                      <a:pt x="18712" y="6295"/>
                      <a:pt x="14891" y="128"/>
                      <a:pt x="10909" y="2"/>
                    </a:cubicBezTo>
                    <a:cubicBezTo>
                      <a:pt x="6857" y="-127"/>
                      <a:pt x="2949" y="6006"/>
                      <a:pt x="0" y="17121"/>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7"/>
              <p:cNvSpPr/>
              <p:nvPr/>
            </p:nvSpPr>
            <p:spPr>
              <a:xfrm>
                <a:off x="2540611" y="3818123"/>
                <a:ext cx="1512372" cy="6098363"/>
              </a:xfrm>
              <a:custGeom>
                <a:rect b="b" l="l" r="r" t="t"/>
                <a:pathLst>
                  <a:path extrusionOk="0" h="21600" w="21495">
                    <a:moveTo>
                      <a:pt x="17027" y="0"/>
                    </a:moveTo>
                    <a:lnTo>
                      <a:pt x="21319" y="1066"/>
                    </a:lnTo>
                    <a:lnTo>
                      <a:pt x="21495" y="20514"/>
                    </a:lnTo>
                    <a:lnTo>
                      <a:pt x="17114" y="21600"/>
                    </a:lnTo>
                    <a:cubicBezTo>
                      <a:pt x="6215" y="18694"/>
                      <a:pt x="105" y="14872"/>
                      <a:pt x="1" y="10894"/>
                    </a:cubicBezTo>
                    <a:cubicBezTo>
                      <a:pt x="-105" y="6855"/>
                      <a:pt x="5986" y="2958"/>
                      <a:pt x="17027" y="0"/>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7"/>
              <p:cNvSpPr/>
              <p:nvPr/>
            </p:nvSpPr>
            <p:spPr>
              <a:xfrm>
                <a:off x="3960849" y="9810240"/>
                <a:ext cx="6072602" cy="1501593"/>
              </a:xfrm>
              <a:custGeom>
                <a:rect b="b" l="l" r="r" t="t"/>
                <a:pathLst>
                  <a:path extrusionOk="0" h="21461" w="21600">
                    <a:moveTo>
                      <a:pt x="0" y="4518"/>
                    </a:moveTo>
                    <a:lnTo>
                      <a:pt x="1072" y="204"/>
                    </a:lnTo>
                    <a:lnTo>
                      <a:pt x="20525" y="0"/>
                    </a:lnTo>
                    <a:lnTo>
                      <a:pt x="21600" y="4239"/>
                    </a:lnTo>
                    <a:cubicBezTo>
                      <a:pt x="18699" y="15172"/>
                      <a:pt x="14880" y="21319"/>
                      <a:pt x="10903" y="21459"/>
                    </a:cubicBezTo>
                    <a:cubicBezTo>
                      <a:pt x="6864" y="21600"/>
                      <a:pt x="2964" y="15541"/>
                      <a:pt x="0" y="4518"/>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6" name="Google Shape;76;p17"/>
              <p:cNvSpPr/>
              <p:nvPr/>
            </p:nvSpPr>
            <p:spPr>
              <a:xfrm>
                <a:off x="9941457" y="3836204"/>
                <a:ext cx="1498232" cy="6060374"/>
              </a:xfrm>
              <a:custGeom>
                <a:rect b="b" l="l" r="r" t="t"/>
                <a:pathLst>
                  <a:path extrusionOk="0" h="21600" w="21526">
                    <a:moveTo>
                      <a:pt x="243" y="1067"/>
                    </a:moveTo>
                    <a:lnTo>
                      <a:pt x="4534" y="0"/>
                    </a:lnTo>
                    <a:cubicBezTo>
                      <a:pt x="15389" y="2912"/>
                      <a:pt x="21451" y="6728"/>
                      <a:pt x="21525" y="10695"/>
                    </a:cubicBezTo>
                    <a:cubicBezTo>
                      <a:pt x="21600" y="14741"/>
                      <a:pt x="15443" y="18642"/>
                      <a:pt x="4313" y="21600"/>
                    </a:cubicBezTo>
                    <a:lnTo>
                      <a:pt x="0" y="20546"/>
                    </a:lnTo>
                    <a:lnTo>
                      <a:pt x="243" y="1067"/>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7" name="Google Shape;77;p17"/>
              <p:cNvSpPr/>
              <p:nvPr/>
            </p:nvSpPr>
            <p:spPr>
              <a:xfrm>
                <a:off x="5738980" y="5606432"/>
                <a:ext cx="2498208" cy="2498208"/>
              </a:xfrm>
              <a:prstGeom prst="ellipse">
                <a:avLst/>
              </a:pr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8" name="Google Shape;78;p17"/>
              <p:cNvSpPr/>
              <p:nvPr/>
            </p:nvSpPr>
            <p:spPr>
              <a:xfrm>
                <a:off x="4191252" y="2804179"/>
                <a:ext cx="5611031" cy="2946251"/>
              </a:xfrm>
              <a:custGeom>
                <a:rect b="b" l="l" r="r" t="t"/>
                <a:pathLst>
                  <a:path extrusionOk="0" h="21600" w="21600">
                    <a:moveTo>
                      <a:pt x="0" y="7650"/>
                    </a:moveTo>
                    <a:cubicBezTo>
                      <a:pt x="1088" y="5724"/>
                      <a:pt x="2312" y="4098"/>
                      <a:pt x="3637" y="2822"/>
                    </a:cubicBezTo>
                    <a:cubicBezTo>
                      <a:pt x="5053" y="1458"/>
                      <a:pt x="6568" y="507"/>
                      <a:pt x="8132" y="0"/>
                    </a:cubicBezTo>
                    <a:lnTo>
                      <a:pt x="8132" y="2153"/>
                    </a:lnTo>
                    <a:cubicBezTo>
                      <a:pt x="8147" y="4955"/>
                      <a:pt x="9359" y="7197"/>
                      <a:pt x="10831" y="7141"/>
                    </a:cubicBezTo>
                    <a:cubicBezTo>
                      <a:pt x="12245" y="7087"/>
                      <a:pt x="13383" y="4913"/>
                      <a:pt x="13407" y="2220"/>
                    </a:cubicBezTo>
                    <a:lnTo>
                      <a:pt x="13407" y="80"/>
                    </a:lnTo>
                    <a:cubicBezTo>
                      <a:pt x="14879" y="499"/>
                      <a:pt x="16309" y="1333"/>
                      <a:pt x="17652" y="2554"/>
                    </a:cubicBezTo>
                    <a:cubicBezTo>
                      <a:pt x="19107" y="3878"/>
                      <a:pt x="20440" y="5639"/>
                      <a:pt x="21600" y="7771"/>
                    </a:cubicBezTo>
                    <a:lnTo>
                      <a:pt x="14340" y="21600"/>
                    </a:lnTo>
                    <a:cubicBezTo>
                      <a:pt x="13333" y="20000"/>
                      <a:pt x="12062" y="19125"/>
                      <a:pt x="10751" y="19129"/>
                    </a:cubicBezTo>
                    <a:cubicBezTo>
                      <a:pt x="9481" y="19133"/>
                      <a:pt x="8251" y="19960"/>
                      <a:pt x="7261" y="21475"/>
                    </a:cubicBezTo>
                    <a:lnTo>
                      <a:pt x="0" y="7650"/>
                    </a:ln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9" name="Google Shape;79;p17"/>
              <p:cNvSpPr/>
              <p:nvPr/>
            </p:nvSpPr>
            <p:spPr>
              <a:xfrm>
                <a:off x="6586058" y="4641322"/>
                <a:ext cx="806201" cy="828778"/>
              </a:xfrm>
              <a:custGeom>
                <a:rect b="b" l="l" r="r" t="t"/>
                <a:pathLst>
                  <a:path extrusionOk="0" h="21600" w="21600">
                    <a:moveTo>
                      <a:pt x="0" y="21583"/>
                    </a:moveTo>
                    <a:lnTo>
                      <a:pt x="17" y="10192"/>
                    </a:lnTo>
                    <a:cubicBezTo>
                      <a:pt x="190" y="4515"/>
                      <a:pt x="4971" y="1"/>
                      <a:pt x="10809" y="0"/>
                    </a:cubicBezTo>
                    <a:cubicBezTo>
                      <a:pt x="16641" y="0"/>
                      <a:pt x="21419" y="4506"/>
                      <a:pt x="21600" y="10176"/>
                    </a:cubicBezTo>
                    <a:lnTo>
                      <a:pt x="21532" y="21600"/>
                    </a:lnTo>
                    <a:cubicBezTo>
                      <a:pt x="18132" y="20633"/>
                      <a:pt x="14612" y="20128"/>
                      <a:pt x="11070" y="20098"/>
                    </a:cubicBezTo>
                    <a:cubicBezTo>
                      <a:pt x="7325" y="20066"/>
                      <a:pt x="3596" y="20567"/>
                      <a:pt x="0" y="21583"/>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0" name="Google Shape;80;p17"/>
              <p:cNvSpPr/>
              <p:nvPr/>
            </p:nvSpPr>
            <p:spPr>
              <a:xfrm>
                <a:off x="2939716" y="4059550"/>
                <a:ext cx="2946601" cy="5608347"/>
              </a:xfrm>
              <a:custGeom>
                <a:rect b="b" l="l" r="r" t="t"/>
                <a:pathLst>
                  <a:path extrusionOk="0" h="21600" w="21600">
                    <a:moveTo>
                      <a:pt x="21450" y="7271"/>
                    </a:moveTo>
                    <a:cubicBezTo>
                      <a:pt x="19913" y="8277"/>
                      <a:pt x="19090" y="9532"/>
                      <a:pt x="19124" y="10822"/>
                    </a:cubicBezTo>
                    <a:cubicBezTo>
                      <a:pt x="19157" y="12102"/>
                      <a:pt x="20032" y="13337"/>
                      <a:pt x="21600" y="14317"/>
                    </a:cubicBezTo>
                    <a:lnTo>
                      <a:pt x="7763" y="21600"/>
                    </a:lnTo>
                    <a:cubicBezTo>
                      <a:pt x="5645" y="20408"/>
                      <a:pt x="3883" y="19055"/>
                      <a:pt x="2538" y="17585"/>
                    </a:cubicBezTo>
                    <a:cubicBezTo>
                      <a:pt x="1343" y="16280"/>
                      <a:pt x="490" y="14895"/>
                      <a:pt x="0" y="13470"/>
                    </a:cubicBezTo>
                    <a:lnTo>
                      <a:pt x="2450" y="13434"/>
                    </a:lnTo>
                    <a:cubicBezTo>
                      <a:pt x="5072" y="13366"/>
                      <a:pt x="7149" y="12244"/>
                      <a:pt x="7203" y="10864"/>
                    </a:cubicBezTo>
                    <a:cubicBezTo>
                      <a:pt x="7260" y="9440"/>
                      <a:pt x="5157" y="8250"/>
                      <a:pt x="2450" y="8173"/>
                    </a:cubicBezTo>
                    <a:lnTo>
                      <a:pt x="9" y="8173"/>
                    </a:lnTo>
                    <a:cubicBezTo>
                      <a:pt x="486" y="6567"/>
                      <a:pt x="1443" y="5011"/>
                      <a:pt x="2844" y="3562"/>
                    </a:cubicBezTo>
                    <a:cubicBezTo>
                      <a:pt x="4100" y="2263"/>
                      <a:pt x="5699" y="1064"/>
                      <a:pt x="7596" y="0"/>
                    </a:cubicBezTo>
                    <a:lnTo>
                      <a:pt x="21450" y="7271"/>
                    </a:ln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1" name="Google Shape;81;p17"/>
              <p:cNvSpPr/>
              <p:nvPr/>
            </p:nvSpPr>
            <p:spPr>
              <a:xfrm>
                <a:off x="4775631" y="6460287"/>
                <a:ext cx="835755" cy="807838"/>
              </a:xfrm>
              <a:custGeom>
                <a:rect b="b" l="l" r="r" t="t"/>
                <a:pathLst>
                  <a:path extrusionOk="0" h="21092" w="21458">
                    <a:moveTo>
                      <a:pt x="21258" y="9"/>
                    </a:moveTo>
                    <a:lnTo>
                      <a:pt x="10827" y="9"/>
                    </a:lnTo>
                    <a:cubicBezTo>
                      <a:pt x="4822" y="-242"/>
                      <a:pt x="-142" y="4721"/>
                      <a:pt x="3" y="10831"/>
                    </a:cubicBezTo>
                    <a:cubicBezTo>
                      <a:pt x="143" y="16731"/>
                      <a:pt x="5030" y="21358"/>
                      <a:pt x="10827" y="21079"/>
                    </a:cubicBezTo>
                    <a:lnTo>
                      <a:pt x="21458" y="21079"/>
                    </a:lnTo>
                    <a:cubicBezTo>
                      <a:pt x="20432" y="17674"/>
                      <a:pt x="19894" y="14137"/>
                      <a:pt x="19858" y="10577"/>
                    </a:cubicBezTo>
                    <a:cubicBezTo>
                      <a:pt x="19822" y="7004"/>
                      <a:pt x="20294" y="3445"/>
                      <a:pt x="21258" y="9"/>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2" name="Google Shape;82;p17"/>
              <p:cNvSpPr/>
              <p:nvPr/>
            </p:nvSpPr>
            <p:spPr>
              <a:xfrm>
                <a:off x="4205413" y="7975834"/>
                <a:ext cx="5580377" cy="2927414"/>
              </a:xfrm>
              <a:custGeom>
                <a:rect b="b" l="l" r="r" t="t"/>
                <a:pathLst>
                  <a:path extrusionOk="0" h="21600" w="21600">
                    <a:moveTo>
                      <a:pt x="7319" y="121"/>
                    </a:moveTo>
                    <a:cubicBezTo>
                      <a:pt x="8291" y="1552"/>
                      <a:pt x="9481" y="2338"/>
                      <a:pt x="10709" y="2362"/>
                    </a:cubicBezTo>
                    <a:cubicBezTo>
                      <a:pt x="12012" y="2387"/>
                      <a:pt x="13280" y="1552"/>
                      <a:pt x="14297" y="0"/>
                    </a:cubicBezTo>
                    <a:lnTo>
                      <a:pt x="21600" y="13949"/>
                    </a:lnTo>
                    <a:cubicBezTo>
                      <a:pt x="20496" y="15907"/>
                      <a:pt x="19250" y="17553"/>
                      <a:pt x="17902" y="18839"/>
                    </a:cubicBezTo>
                    <a:cubicBezTo>
                      <a:pt x="16510" y="20167"/>
                      <a:pt x="15022" y="21096"/>
                      <a:pt x="13488" y="21597"/>
                    </a:cubicBezTo>
                    <a:lnTo>
                      <a:pt x="13488" y="19557"/>
                    </a:lnTo>
                    <a:cubicBezTo>
                      <a:pt x="13442" y="16849"/>
                      <a:pt x="12292" y="14683"/>
                      <a:pt x="10871" y="14627"/>
                    </a:cubicBezTo>
                    <a:cubicBezTo>
                      <a:pt x="9403" y="14570"/>
                      <a:pt x="8183" y="16769"/>
                      <a:pt x="8130" y="19566"/>
                    </a:cubicBezTo>
                    <a:lnTo>
                      <a:pt x="8135" y="21600"/>
                    </a:lnTo>
                    <a:cubicBezTo>
                      <a:pt x="6547" y="21092"/>
                      <a:pt x="5008" y="20131"/>
                      <a:pt x="3570" y="18750"/>
                    </a:cubicBezTo>
                    <a:cubicBezTo>
                      <a:pt x="2275" y="17505"/>
                      <a:pt x="1074" y="15931"/>
                      <a:pt x="0" y="14071"/>
                    </a:cubicBezTo>
                    <a:lnTo>
                      <a:pt x="7319" y="121"/>
                    </a:ln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3" name="Google Shape;83;p17"/>
              <p:cNvSpPr/>
              <p:nvPr/>
            </p:nvSpPr>
            <p:spPr>
              <a:xfrm>
                <a:off x="6599298" y="8234057"/>
                <a:ext cx="804381" cy="850165"/>
              </a:xfrm>
              <a:custGeom>
                <a:rect b="b" l="l" r="r" t="t"/>
                <a:pathLst>
                  <a:path extrusionOk="0" h="21464" w="21600">
                    <a:moveTo>
                      <a:pt x="0" y="327"/>
                    </a:moveTo>
                    <a:cubicBezTo>
                      <a:pt x="3468" y="1221"/>
                      <a:pt x="7051" y="1654"/>
                      <a:pt x="10647" y="1616"/>
                    </a:cubicBezTo>
                    <a:cubicBezTo>
                      <a:pt x="14361" y="1575"/>
                      <a:pt x="18051" y="1031"/>
                      <a:pt x="21600" y="0"/>
                    </a:cubicBezTo>
                    <a:lnTo>
                      <a:pt x="21600" y="11676"/>
                    </a:lnTo>
                    <a:cubicBezTo>
                      <a:pt x="21438" y="17029"/>
                      <a:pt x="16850" y="21327"/>
                      <a:pt x="11156" y="21461"/>
                    </a:cubicBezTo>
                    <a:cubicBezTo>
                      <a:pt x="5244" y="21600"/>
                      <a:pt x="316" y="17234"/>
                      <a:pt x="114" y="11676"/>
                    </a:cubicBezTo>
                    <a:lnTo>
                      <a:pt x="0" y="327"/>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4" name="Google Shape;84;p17"/>
              <p:cNvSpPr/>
              <p:nvPr/>
            </p:nvSpPr>
            <p:spPr>
              <a:xfrm>
                <a:off x="8110261" y="4081721"/>
                <a:ext cx="2927917" cy="5569456"/>
              </a:xfrm>
              <a:custGeom>
                <a:rect b="b" l="l" r="r" t="t"/>
                <a:pathLst>
                  <a:path extrusionOk="0" h="21600" w="21600">
                    <a:moveTo>
                      <a:pt x="0" y="14273"/>
                    </a:moveTo>
                    <a:lnTo>
                      <a:pt x="13907" y="21600"/>
                    </a:lnTo>
                    <a:cubicBezTo>
                      <a:pt x="15961" y="20442"/>
                      <a:pt x="17674" y="19129"/>
                      <a:pt x="18990" y="17705"/>
                    </a:cubicBezTo>
                    <a:cubicBezTo>
                      <a:pt x="20222" y="16372"/>
                      <a:pt x="21092" y="14955"/>
                      <a:pt x="21577" y="13494"/>
                    </a:cubicBezTo>
                    <a:lnTo>
                      <a:pt x="19786" y="13479"/>
                    </a:lnTo>
                    <a:cubicBezTo>
                      <a:pt x="16954" y="13516"/>
                      <a:pt x="14605" y="12336"/>
                      <a:pt x="14547" y="10848"/>
                    </a:cubicBezTo>
                    <a:cubicBezTo>
                      <a:pt x="14488" y="9314"/>
                      <a:pt x="16869" y="8063"/>
                      <a:pt x="19786" y="8094"/>
                    </a:cubicBezTo>
                    <a:lnTo>
                      <a:pt x="21600" y="8094"/>
                    </a:lnTo>
                    <a:cubicBezTo>
                      <a:pt x="21123" y="6528"/>
                      <a:pt x="20188" y="5011"/>
                      <a:pt x="18828" y="3595"/>
                    </a:cubicBezTo>
                    <a:cubicBezTo>
                      <a:pt x="17567" y="2283"/>
                      <a:pt x="15954" y="1072"/>
                      <a:pt x="14038" y="0"/>
                    </a:cubicBezTo>
                    <a:lnTo>
                      <a:pt x="114" y="7302"/>
                    </a:lnTo>
                    <a:cubicBezTo>
                      <a:pt x="1595" y="8300"/>
                      <a:pt x="2389" y="9531"/>
                      <a:pt x="2369" y="10797"/>
                    </a:cubicBezTo>
                    <a:cubicBezTo>
                      <a:pt x="2349" y="12063"/>
                      <a:pt x="1514" y="13288"/>
                      <a:pt x="0" y="14273"/>
                    </a:cubicBez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5" name="Google Shape;85;p17"/>
              <p:cNvSpPr/>
              <p:nvPr/>
            </p:nvSpPr>
            <p:spPr>
              <a:xfrm>
                <a:off x="8368850" y="6452369"/>
                <a:ext cx="849713" cy="807572"/>
              </a:xfrm>
              <a:custGeom>
                <a:rect b="b" l="l" r="r" t="t"/>
                <a:pathLst>
                  <a:path extrusionOk="0" h="21336" w="21460">
                    <a:moveTo>
                      <a:pt x="172" y="5"/>
                    </a:moveTo>
                    <a:lnTo>
                      <a:pt x="10896" y="5"/>
                    </a:lnTo>
                    <a:cubicBezTo>
                      <a:pt x="16774" y="-187"/>
                      <a:pt x="21600" y="4826"/>
                      <a:pt x="21457" y="10977"/>
                    </a:cubicBezTo>
                    <a:cubicBezTo>
                      <a:pt x="21321" y="16794"/>
                      <a:pt x="16736" y="21413"/>
                      <a:pt x="11174" y="21335"/>
                    </a:cubicBezTo>
                    <a:lnTo>
                      <a:pt x="0" y="21335"/>
                    </a:lnTo>
                    <a:cubicBezTo>
                      <a:pt x="1009" y="17888"/>
                      <a:pt x="1536" y="14307"/>
                      <a:pt x="1567" y="10702"/>
                    </a:cubicBezTo>
                    <a:cubicBezTo>
                      <a:pt x="1598" y="7085"/>
                      <a:pt x="1128" y="3482"/>
                      <a:pt x="172" y="5"/>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6" name="Google Shape;86;p17"/>
              <p:cNvSpPr txBox="1"/>
              <p:nvPr/>
            </p:nvSpPr>
            <p:spPr>
              <a:xfrm>
                <a:off x="6325558" y="2703444"/>
                <a:ext cx="1342861" cy="550372"/>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EAB2"/>
                  </a:buClr>
                  <a:buSzPts val="1300"/>
                  <a:buFont typeface="Barlow"/>
                  <a:buNone/>
                </a:pPr>
                <a:r>
                  <a:rPr b="1" i="0" lang="en-GB" sz="1300" u="none" cap="none" strike="noStrike">
                    <a:solidFill>
                      <a:srgbClr val="FFEAB2"/>
                    </a:solidFill>
                    <a:latin typeface="Barlow"/>
                    <a:ea typeface="Barlow"/>
                    <a:cs typeface="Barlow"/>
                    <a:sym typeface="Barlow"/>
                  </a:rPr>
                  <a:t>A</a:t>
                </a:r>
                <a:endParaRPr sz="500"/>
              </a:p>
            </p:txBody>
          </p:sp>
          <p:sp>
            <p:nvSpPr>
              <p:cNvPr id="87" name="Google Shape;87;p17"/>
              <p:cNvSpPr txBox="1"/>
              <p:nvPr/>
            </p:nvSpPr>
            <p:spPr>
              <a:xfrm>
                <a:off x="6325558" y="10272677"/>
                <a:ext cx="1342861" cy="550372"/>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A5D5FB"/>
                  </a:buClr>
                  <a:buSzPts val="1300"/>
                  <a:buFont typeface="Barlow"/>
                  <a:buNone/>
                </a:pPr>
                <a:r>
                  <a:rPr b="1" i="0" lang="en-GB" sz="1300" u="none" cap="none" strike="noStrike">
                    <a:solidFill>
                      <a:srgbClr val="A5D5FB"/>
                    </a:solidFill>
                    <a:latin typeface="Barlow"/>
                    <a:ea typeface="Barlow"/>
                    <a:cs typeface="Barlow"/>
                    <a:sym typeface="Barlow"/>
                  </a:rPr>
                  <a:t>C</a:t>
                </a:r>
                <a:endParaRPr sz="500"/>
              </a:p>
            </p:txBody>
          </p:sp>
          <p:sp>
            <p:nvSpPr>
              <p:cNvPr id="88" name="Google Shape;88;p17"/>
              <p:cNvSpPr txBox="1"/>
              <p:nvPr/>
            </p:nvSpPr>
            <p:spPr>
              <a:xfrm rot="-5400000">
                <a:off x="10112112" y="6582817"/>
                <a:ext cx="1342862" cy="550372"/>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DC6C4"/>
                  </a:buClr>
                  <a:buSzPts val="1300"/>
                  <a:buFont typeface="Barlow"/>
                  <a:buNone/>
                </a:pPr>
                <a:r>
                  <a:rPr b="1" i="0" lang="en-GB" sz="1300" u="none" cap="none" strike="noStrike">
                    <a:solidFill>
                      <a:srgbClr val="FDC6C4"/>
                    </a:solidFill>
                    <a:latin typeface="Barlow"/>
                    <a:ea typeface="Barlow"/>
                    <a:cs typeface="Barlow"/>
                    <a:sym typeface="Barlow"/>
                  </a:rPr>
                  <a:t>B</a:t>
                </a:r>
                <a:endParaRPr sz="500"/>
              </a:p>
            </p:txBody>
          </p:sp>
          <p:sp>
            <p:nvSpPr>
              <p:cNvPr id="89" name="Google Shape;89;p17"/>
              <p:cNvSpPr txBox="1"/>
              <p:nvPr/>
            </p:nvSpPr>
            <p:spPr>
              <a:xfrm rot="5400000">
                <a:off x="2614359" y="6582817"/>
                <a:ext cx="1342861" cy="550372"/>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D8AFD0"/>
                  </a:buClr>
                  <a:buSzPts val="1300"/>
                  <a:buFont typeface="Barlow"/>
                  <a:buNone/>
                </a:pPr>
                <a:r>
                  <a:rPr b="1" i="0" lang="en-GB" sz="1300" u="none" cap="none" strike="noStrike">
                    <a:solidFill>
                      <a:srgbClr val="D8AFD0"/>
                    </a:solidFill>
                    <a:latin typeface="Barlow"/>
                    <a:ea typeface="Barlow"/>
                    <a:cs typeface="Barlow"/>
                    <a:sym typeface="Barlow"/>
                  </a:rPr>
                  <a:t>D</a:t>
                </a:r>
                <a:endParaRPr sz="500"/>
              </a:p>
            </p:txBody>
          </p:sp>
          <p:sp>
            <p:nvSpPr>
              <p:cNvPr id="90" name="Google Shape;90;p17"/>
              <p:cNvSpPr txBox="1"/>
              <p:nvPr/>
            </p:nvSpPr>
            <p:spPr>
              <a:xfrm>
                <a:off x="6019219" y="6210614"/>
                <a:ext cx="1963130" cy="992903"/>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1000"/>
                  <a:buFont typeface="Barlow"/>
                  <a:buNone/>
                </a:pPr>
                <a:r>
                  <a:rPr b="1" i="0" lang="en-GB" sz="1000" u="none" cap="none" strike="noStrike">
                    <a:solidFill>
                      <a:schemeClr val="dk1"/>
                    </a:solidFill>
                    <a:latin typeface="Barlow"/>
                    <a:ea typeface="Barlow"/>
                    <a:cs typeface="Barlow"/>
                    <a:sym typeface="Barlow"/>
                  </a:rPr>
                  <a:t>Circular</a:t>
                </a:r>
                <a:endParaRPr sz="500"/>
              </a:p>
              <a:p>
                <a:pPr indent="0" lvl="0" marL="0" marR="0" rtl="0" algn="ctr">
                  <a:lnSpc>
                    <a:spcPct val="100000"/>
                  </a:lnSpc>
                  <a:spcBef>
                    <a:spcPts val="0"/>
                  </a:spcBef>
                  <a:spcAft>
                    <a:spcPts val="0"/>
                  </a:spcAft>
                  <a:buClr>
                    <a:schemeClr val="dk1"/>
                  </a:buClr>
                  <a:buSzPts val="1000"/>
                  <a:buFont typeface="Barlow"/>
                  <a:buNone/>
                </a:pPr>
                <a:r>
                  <a:rPr b="1" i="0" lang="en-GB" sz="1000" u="none" cap="none" strike="noStrike">
                    <a:solidFill>
                      <a:schemeClr val="dk1"/>
                    </a:solidFill>
                    <a:latin typeface="Barlow"/>
                    <a:ea typeface="Barlow"/>
                    <a:cs typeface="Barlow"/>
                    <a:sym typeface="Barlow"/>
                  </a:rPr>
                  <a:t>Diagram</a:t>
                </a:r>
                <a:endParaRPr sz="500"/>
              </a:p>
            </p:txBody>
          </p:sp>
          <p:sp>
            <p:nvSpPr>
              <p:cNvPr id="91" name="Google Shape;91;p17"/>
              <p:cNvSpPr/>
              <p:nvPr/>
            </p:nvSpPr>
            <p:spPr>
              <a:xfrm>
                <a:off x="6377827" y="7254814"/>
                <a:ext cx="171835" cy="171837"/>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2" name="Google Shape;92;p17"/>
              <p:cNvSpPr/>
              <p:nvPr/>
            </p:nvSpPr>
            <p:spPr>
              <a:xfrm>
                <a:off x="6735854" y="7254814"/>
                <a:ext cx="171835" cy="171837"/>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3" name="Google Shape;93;p17"/>
              <p:cNvSpPr/>
              <p:nvPr/>
            </p:nvSpPr>
            <p:spPr>
              <a:xfrm>
                <a:off x="7093880" y="7254814"/>
                <a:ext cx="171835" cy="171837"/>
              </a:xfrm>
              <a:prstGeom prst="ellipse">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4" name="Google Shape;94;p17"/>
              <p:cNvSpPr/>
              <p:nvPr/>
            </p:nvSpPr>
            <p:spPr>
              <a:xfrm>
                <a:off x="7451907" y="7254814"/>
                <a:ext cx="171835" cy="171837"/>
              </a:xfrm>
              <a:prstGeom prst="ellipse">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5" name="Google Shape;95;p17"/>
              <p:cNvSpPr/>
              <p:nvPr/>
            </p:nvSpPr>
            <p:spPr>
              <a:xfrm>
                <a:off x="6857018" y="4938502"/>
                <a:ext cx="264189" cy="258881"/>
              </a:xfrm>
              <a:custGeom>
                <a:rect b="b" l="l" r="r" t="t"/>
                <a:pathLst>
                  <a:path extrusionOk="0" h="21479" w="21480">
                    <a:moveTo>
                      <a:pt x="21064" y="426"/>
                    </a:moveTo>
                    <a:cubicBezTo>
                      <a:pt x="20651" y="-4"/>
                      <a:pt x="20017" y="-121"/>
                      <a:pt x="19482" y="132"/>
                    </a:cubicBezTo>
                    <a:cubicBezTo>
                      <a:pt x="17025" y="1223"/>
                      <a:pt x="14709" y="2617"/>
                      <a:pt x="12585" y="4283"/>
                    </a:cubicBezTo>
                    <a:cubicBezTo>
                      <a:pt x="10015" y="6275"/>
                      <a:pt x="8041" y="8960"/>
                      <a:pt x="6884" y="12035"/>
                    </a:cubicBezTo>
                    <a:cubicBezTo>
                      <a:pt x="5525" y="11803"/>
                      <a:pt x="4155" y="12381"/>
                      <a:pt x="3352" y="13523"/>
                    </a:cubicBezTo>
                    <a:cubicBezTo>
                      <a:pt x="3248" y="13680"/>
                      <a:pt x="3155" y="13845"/>
                      <a:pt x="3064" y="14010"/>
                    </a:cubicBezTo>
                    <a:cubicBezTo>
                      <a:pt x="2997" y="14136"/>
                      <a:pt x="2925" y="14262"/>
                      <a:pt x="2846" y="14382"/>
                    </a:cubicBezTo>
                    <a:cubicBezTo>
                      <a:pt x="2365" y="15079"/>
                      <a:pt x="1563" y="15468"/>
                      <a:pt x="731" y="15410"/>
                    </a:cubicBezTo>
                    <a:cubicBezTo>
                      <a:pt x="361" y="15376"/>
                      <a:pt x="35" y="15655"/>
                      <a:pt x="3" y="16032"/>
                    </a:cubicBezTo>
                    <a:cubicBezTo>
                      <a:pt x="-1" y="16075"/>
                      <a:pt x="-1" y="16118"/>
                      <a:pt x="4" y="16162"/>
                    </a:cubicBezTo>
                    <a:cubicBezTo>
                      <a:pt x="207" y="18022"/>
                      <a:pt x="1222" y="19689"/>
                      <a:pt x="2766" y="20700"/>
                    </a:cubicBezTo>
                    <a:cubicBezTo>
                      <a:pt x="3522" y="21200"/>
                      <a:pt x="4402" y="21471"/>
                      <a:pt x="5303" y="21479"/>
                    </a:cubicBezTo>
                    <a:cubicBezTo>
                      <a:pt x="5819" y="21478"/>
                      <a:pt x="6332" y="21386"/>
                      <a:pt x="6817" y="21205"/>
                    </a:cubicBezTo>
                    <a:cubicBezTo>
                      <a:pt x="8231" y="20690"/>
                      <a:pt x="9356" y="19573"/>
                      <a:pt x="9899" y="18145"/>
                    </a:cubicBezTo>
                    <a:cubicBezTo>
                      <a:pt x="10216" y="17062"/>
                      <a:pt x="10194" y="15906"/>
                      <a:pt x="9836" y="14837"/>
                    </a:cubicBezTo>
                    <a:cubicBezTo>
                      <a:pt x="12785" y="13644"/>
                      <a:pt x="15359" y="11653"/>
                      <a:pt x="17280" y="9077"/>
                    </a:cubicBezTo>
                    <a:cubicBezTo>
                      <a:pt x="18914" y="6910"/>
                      <a:pt x="20281" y="4547"/>
                      <a:pt x="21350" y="2041"/>
                    </a:cubicBezTo>
                    <a:cubicBezTo>
                      <a:pt x="21599" y="1495"/>
                      <a:pt x="21484" y="848"/>
                      <a:pt x="21064" y="426"/>
                    </a:cubicBezTo>
                    <a:close/>
                    <a:moveTo>
                      <a:pt x="10250" y="8625"/>
                    </a:moveTo>
                    <a:lnTo>
                      <a:pt x="13029" y="11459"/>
                    </a:lnTo>
                    <a:cubicBezTo>
                      <a:pt x="11860" y="12396"/>
                      <a:pt x="10551" y="13136"/>
                      <a:pt x="9152" y="13651"/>
                    </a:cubicBezTo>
                    <a:lnTo>
                      <a:pt x="8105" y="12583"/>
                    </a:lnTo>
                    <a:cubicBezTo>
                      <a:pt x="8608" y="11155"/>
                      <a:pt x="9332" y="9819"/>
                      <a:pt x="10250" y="8625"/>
                    </a:cubicBezTo>
                    <a:close/>
                  </a:path>
                </a:pathLst>
              </a:custGeom>
              <a:solidFill>
                <a:srgbClr val="FFEAB2"/>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Clr>
                    <a:srgbClr val="000000"/>
                  </a:buClr>
                  <a:buSzPts val="1100"/>
                  <a:buFont typeface="Calibri"/>
                  <a:buNone/>
                </a:pPr>
                <a:r>
                  <a:t/>
                </a:r>
                <a:endParaRPr b="1" i="0" sz="1100" u="none" cap="none" strike="noStrike">
                  <a:solidFill>
                    <a:srgbClr val="000000"/>
                  </a:solidFill>
                  <a:latin typeface="Helvetica Neue"/>
                  <a:ea typeface="Helvetica Neue"/>
                  <a:cs typeface="Helvetica Neue"/>
                  <a:sym typeface="Helvetica Neue"/>
                </a:endParaRPr>
              </a:p>
            </p:txBody>
          </p:sp>
          <p:sp>
            <p:nvSpPr>
              <p:cNvPr id="96" name="Google Shape;96;p17"/>
              <p:cNvSpPr/>
              <p:nvPr/>
            </p:nvSpPr>
            <p:spPr>
              <a:xfrm>
                <a:off x="5066528" y="6712746"/>
                <a:ext cx="268084" cy="255544"/>
              </a:xfrm>
              <a:custGeom>
                <a:rect b="b" l="l" r="r" t="t"/>
                <a:pathLst>
                  <a:path extrusionOk="0" h="21493" w="21498">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rgbClr val="D8AFD0"/>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Clr>
                    <a:srgbClr val="000000"/>
                  </a:buClr>
                  <a:buSzPts val="1100"/>
                  <a:buFont typeface="Calibri"/>
                  <a:buNone/>
                </a:pPr>
                <a:r>
                  <a:t/>
                </a:r>
                <a:endParaRPr b="1" i="0" sz="1100" u="none" cap="none" strike="noStrike">
                  <a:solidFill>
                    <a:srgbClr val="000000"/>
                  </a:solidFill>
                  <a:latin typeface="Helvetica Neue"/>
                  <a:ea typeface="Helvetica Neue"/>
                  <a:cs typeface="Helvetica Neue"/>
                  <a:sym typeface="Helvetica Neue"/>
                </a:endParaRPr>
              </a:p>
            </p:txBody>
          </p:sp>
          <p:sp>
            <p:nvSpPr>
              <p:cNvPr id="97" name="Google Shape;97;p17"/>
              <p:cNvSpPr/>
              <p:nvPr/>
            </p:nvSpPr>
            <p:spPr>
              <a:xfrm>
                <a:off x="6870066" y="8491302"/>
                <a:ext cx="304645" cy="305086"/>
              </a:xfrm>
              <a:custGeom>
                <a:rect b="b" l="l" r="r" t="t"/>
                <a:pathLst>
                  <a:path extrusionOk="0" h="21356" w="21023">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A5D5FB"/>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Clr>
                    <a:srgbClr val="000000"/>
                  </a:buClr>
                  <a:buSzPts val="1100"/>
                  <a:buFont typeface="Calibri"/>
                  <a:buNone/>
                </a:pPr>
                <a:r>
                  <a:t/>
                </a:r>
                <a:endParaRPr b="1" i="0" sz="1100" u="none" cap="none" strike="noStrike">
                  <a:solidFill>
                    <a:srgbClr val="000000"/>
                  </a:solidFill>
                  <a:latin typeface="Helvetica Neue"/>
                  <a:ea typeface="Helvetica Neue"/>
                  <a:cs typeface="Helvetica Neue"/>
                  <a:sym typeface="Helvetica Neue"/>
                </a:endParaRPr>
              </a:p>
            </p:txBody>
          </p:sp>
          <p:sp>
            <p:nvSpPr>
              <p:cNvPr id="98" name="Google Shape;98;p17"/>
              <p:cNvSpPr/>
              <p:nvPr/>
            </p:nvSpPr>
            <p:spPr>
              <a:xfrm>
                <a:off x="8670670" y="6693400"/>
                <a:ext cx="220673" cy="271609"/>
              </a:xfrm>
              <a:custGeom>
                <a:rect b="b" l="l" r="r" t="t"/>
                <a:pathLst>
                  <a:path extrusionOk="0" h="21148" w="21600">
                    <a:moveTo>
                      <a:pt x="14602" y="19165"/>
                    </a:moveTo>
                    <a:cubicBezTo>
                      <a:pt x="13688" y="20835"/>
                      <a:pt x="11246" y="21600"/>
                      <a:pt x="9147" y="20874"/>
                    </a:cubicBezTo>
                    <a:cubicBezTo>
                      <a:pt x="8185" y="20541"/>
                      <a:pt x="7417" y="19930"/>
                      <a:pt x="6998" y="19165"/>
                    </a:cubicBezTo>
                    <a:close/>
                    <a:moveTo>
                      <a:pt x="21600" y="13217"/>
                    </a:moveTo>
                    <a:lnTo>
                      <a:pt x="21600" y="17182"/>
                    </a:lnTo>
                    <a:cubicBezTo>
                      <a:pt x="21600" y="17547"/>
                      <a:pt x="21228" y="17843"/>
                      <a:pt x="20769" y="17843"/>
                    </a:cubicBezTo>
                    <a:lnTo>
                      <a:pt x="831" y="17843"/>
                    </a:lnTo>
                    <a:cubicBezTo>
                      <a:pt x="372" y="17843"/>
                      <a:pt x="0" y="17547"/>
                      <a:pt x="0" y="17182"/>
                    </a:cubicBezTo>
                    <a:lnTo>
                      <a:pt x="0" y="13217"/>
                    </a:lnTo>
                    <a:cubicBezTo>
                      <a:pt x="0" y="12852"/>
                      <a:pt x="372" y="12556"/>
                      <a:pt x="831" y="12556"/>
                    </a:cubicBezTo>
                    <a:cubicBezTo>
                      <a:pt x="2207" y="12556"/>
                      <a:pt x="3323" y="11669"/>
                      <a:pt x="3323" y="10574"/>
                    </a:cubicBezTo>
                    <a:lnTo>
                      <a:pt x="3323" y="7930"/>
                    </a:lnTo>
                    <a:cubicBezTo>
                      <a:pt x="3328" y="4903"/>
                      <a:pt x="6188" y="2361"/>
                      <a:pt x="9969" y="2022"/>
                    </a:cubicBezTo>
                    <a:lnTo>
                      <a:pt x="9969" y="661"/>
                    </a:lnTo>
                    <a:cubicBezTo>
                      <a:pt x="9969" y="296"/>
                      <a:pt x="10341" y="0"/>
                      <a:pt x="10800" y="0"/>
                    </a:cubicBezTo>
                    <a:cubicBezTo>
                      <a:pt x="11259" y="0"/>
                      <a:pt x="11631" y="296"/>
                      <a:pt x="11631" y="661"/>
                    </a:cubicBezTo>
                    <a:lnTo>
                      <a:pt x="11631" y="2022"/>
                    </a:lnTo>
                    <a:cubicBezTo>
                      <a:pt x="15412" y="2361"/>
                      <a:pt x="18272" y="4903"/>
                      <a:pt x="18277" y="7930"/>
                    </a:cubicBezTo>
                    <a:lnTo>
                      <a:pt x="18277" y="10574"/>
                    </a:lnTo>
                    <a:cubicBezTo>
                      <a:pt x="18277" y="11669"/>
                      <a:pt x="19393" y="12556"/>
                      <a:pt x="20769" y="12556"/>
                    </a:cubicBezTo>
                    <a:cubicBezTo>
                      <a:pt x="21228" y="12556"/>
                      <a:pt x="21600" y="12852"/>
                      <a:pt x="21600" y="13217"/>
                    </a:cubicBezTo>
                    <a:close/>
                  </a:path>
                </a:pathLst>
              </a:custGeom>
              <a:solidFill>
                <a:srgbClr val="FDC6C4"/>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Clr>
                    <a:srgbClr val="000000"/>
                  </a:buClr>
                  <a:buSzPts val="1100"/>
                  <a:buFont typeface="Calibri"/>
                  <a:buNone/>
                </a:pPr>
                <a:r>
                  <a:t/>
                </a:r>
                <a:endParaRPr b="1" i="0" sz="1100" u="none" cap="none" strike="noStrike">
                  <a:solidFill>
                    <a:srgbClr val="000000"/>
                  </a:solidFill>
                  <a:latin typeface="Helvetica Neue"/>
                  <a:ea typeface="Helvetica Neue"/>
                  <a:cs typeface="Helvetica Neue"/>
                  <a:sym typeface="Helvetica Neue"/>
                </a:endParaRPr>
              </a:p>
            </p:txBody>
          </p:sp>
          <p:sp>
            <p:nvSpPr>
              <p:cNvPr id="99" name="Google Shape;99;p17"/>
              <p:cNvSpPr txBox="1"/>
              <p:nvPr/>
            </p:nvSpPr>
            <p:spPr>
              <a:xfrm>
                <a:off x="5400354" y="9213636"/>
                <a:ext cx="3244070"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Barlow SemiBold"/>
                  <a:buNone/>
                </a:pPr>
                <a:r>
                  <a:rPr b="0" i="0" lang="en-GB" sz="1000" u="none" cap="none" strike="noStrike">
                    <a:solidFill>
                      <a:schemeClr val="dk1"/>
                    </a:solidFill>
                    <a:latin typeface="Barlow SemiBold"/>
                    <a:ea typeface="Barlow SemiBold"/>
                    <a:cs typeface="Barlow SemiBold"/>
                    <a:sym typeface="Barlow SemiBold"/>
                  </a:rPr>
                  <a:t>Placeholder Text</a:t>
                </a:r>
                <a:endParaRPr sz="500"/>
              </a:p>
            </p:txBody>
          </p:sp>
          <p:sp>
            <p:nvSpPr>
              <p:cNvPr id="100" name="Google Shape;100;p17"/>
              <p:cNvSpPr txBox="1"/>
              <p:nvPr/>
            </p:nvSpPr>
            <p:spPr>
              <a:xfrm>
                <a:off x="5400354" y="3929607"/>
                <a:ext cx="3244070"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Barlow SemiBold"/>
                  <a:buNone/>
                </a:pPr>
                <a:r>
                  <a:rPr b="0" i="0" lang="en-GB" sz="1000" u="none" cap="none" strike="noStrike">
                    <a:solidFill>
                      <a:schemeClr val="dk1"/>
                    </a:solidFill>
                    <a:latin typeface="Barlow SemiBold"/>
                    <a:ea typeface="Barlow SemiBold"/>
                    <a:cs typeface="Barlow SemiBold"/>
                    <a:sym typeface="Barlow SemiBold"/>
                  </a:rPr>
                  <a:t>Placeholder Text</a:t>
                </a:r>
                <a:endParaRPr sz="500"/>
              </a:p>
            </p:txBody>
          </p:sp>
          <p:sp>
            <p:nvSpPr>
              <p:cNvPr id="101" name="Google Shape;101;p17"/>
              <p:cNvSpPr txBox="1"/>
              <p:nvPr/>
            </p:nvSpPr>
            <p:spPr>
              <a:xfrm rot="-5400000">
                <a:off x="8116862" y="6615954"/>
                <a:ext cx="2927414"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Barlow SemiBold"/>
                  <a:buNone/>
                </a:pPr>
                <a:r>
                  <a:rPr b="0" i="0" lang="en-GB" sz="1000" u="none" cap="none" strike="noStrike">
                    <a:solidFill>
                      <a:schemeClr val="dk1"/>
                    </a:solidFill>
                    <a:latin typeface="Barlow SemiBold"/>
                    <a:ea typeface="Barlow SemiBold"/>
                    <a:cs typeface="Barlow SemiBold"/>
                    <a:sym typeface="Barlow SemiBold"/>
                  </a:rPr>
                  <a:t>Placeholder Text</a:t>
                </a:r>
                <a:endParaRPr sz="500"/>
              </a:p>
            </p:txBody>
          </p:sp>
          <p:sp>
            <p:nvSpPr>
              <p:cNvPr id="102" name="Google Shape;102;p17"/>
              <p:cNvSpPr txBox="1"/>
              <p:nvPr/>
            </p:nvSpPr>
            <p:spPr>
              <a:xfrm rot="5400000">
                <a:off x="2947874" y="6606649"/>
                <a:ext cx="2946251"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Barlow SemiBold"/>
                  <a:buNone/>
                </a:pPr>
                <a:r>
                  <a:rPr b="0" i="0" lang="en-GB" sz="1000" u="none" cap="none" strike="noStrike">
                    <a:solidFill>
                      <a:schemeClr val="dk1"/>
                    </a:solidFill>
                    <a:latin typeface="Barlow SemiBold"/>
                    <a:ea typeface="Barlow SemiBold"/>
                    <a:cs typeface="Barlow SemiBold"/>
                    <a:sym typeface="Barlow SemiBold"/>
                  </a:rPr>
                  <a:t>Placeholder Text</a:t>
                </a:r>
                <a:endParaRPr sz="500"/>
              </a:p>
            </p:txBody>
          </p:sp>
        </p:grpSp>
        <p:grpSp>
          <p:nvGrpSpPr>
            <p:cNvPr id="103" name="Google Shape;103;p17"/>
            <p:cNvGrpSpPr/>
            <p:nvPr/>
          </p:nvGrpSpPr>
          <p:grpSpPr>
            <a:xfrm>
              <a:off x="13144968" y="4323388"/>
              <a:ext cx="8698421" cy="5094625"/>
              <a:chOff x="13144968" y="4323388"/>
              <a:chExt cx="8698421" cy="5094625"/>
            </a:xfrm>
          </p:grpSpPr>
          <p:sp>
            <p:nvSpPr>
              <p:cNvPr id="104" name="Google Shape;104;p17"/>
              <p:cNvSpPr txBox="1"/>
              <p:nvPr/>
            </p:nvSpPr>
            <p:spPr>
              <a:xfrm>
                <a:off x="13155720" y="5506410"/>
                <a:ext cx="8687669" cy="391160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105" name="Google Shape;105;p17"/>
              <p:cNvSpPr txBox="1"/>
              <p:nvPr/>
            </p:nvSpPr>
            <p:spPr>
              <a:xfrm>
                <a:off x="13144968" y="4323388"/>
                <a:ext cx="8521029" cy="81047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700"/>
                  <a:buFont typeface="Barlow"/>
                  <a:buNone/>
                </a:pPr>
                <a:r>
                  <a:rPr b="1" i="0" lang="en-GB" sz="1700" u="none" cap="none" strike="noStrike">
                    <a:solidFill>
                      <a:schemeClr val="dk1"/>
                    </a:solidFill>
                    <a:latin typeface="Barlow"/>
                    <a:ea typeface="Barlow"/>
                    <a:cs typeface="Barlow"/>
                    <a:sym typeface="Barlow"/>
                  </a:rPr>
                  <a:t>Circular Infographic</a:t>
                </a:r>
                <a:endParaRPr sz="500"/>
              </a:p>
            </p:txBody>
          </p:sp>
        </p:grpSp>
        <p:grpSp>
          <p:nvGrpSpPr>
            <p:cNvPr id="106" name="Google Shape;106;p17"/>
            <p:cNvGrpSpPr/>
            <p:nvPr/>
          </p:nvGrpSpPr>
          <p:grpSpPr>
            <a:xfrm>
              <a:off x="19013404" y="1024600"/>
              <a:ext cx="4207201" cy="687481"/>
              <a:chOff x="-963181" y="-28"/>
              <a:chExt cx="4207200" cy="687479"/>
            </a:xfrm>
          </p:grpSpPr>
          <p:sp>
            <p:nvSpPr>
              <p:cNvPr id="107" name="Google Shape;107;p17"/>
              <p:cNvSpPr txBox="1"/>
              <p:nvPr/>
            </p:nvSpPr>
            <p:spPr>
              <a:xfrm>
                <a:off x="-963181" y="-28"/>
                <a:ext cx="42072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accent3"/>
                  </a:buClr>
                  <a:buSzPts val="900"/>
                  <a:buFont typeface="Barlow Medium"/>
                  <a:buNone/>
                </a:pPr>
                <a:r>
                  <a:rPr b="0" i="0" lang="en-GB" sz="900" u="none" cap="none" strike="noStrike">
                    <a:solidFill>
                      <a:schemeClr val="accent3"/>
                    </a:solidFill>
                    <a:latin typeface="Barlow Medium"/>
                    <a:ea typeface="Barlow Medium"/>
                    <a:cs typeface="Barlow Medium"/>
                    <a:sym typeface="Barlow Medium"/>
                  </a:rPr>
                  <a:t>Template by</a:t>
                </a:r>
                <a:r>
                  <a:rPr b="1" i="0" lang="en-GB" sz="900" u="none" cap="none" strike="noStrike">
                    <a:solidFill>
                      <a:schemeClr val="accent3"/>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108" name="Google Shape;108;p17"/>
              <p:cNvSpPr txBox="1"/>
              <p:nvPr/>
            </p:nvSpPr>
            <p:spPr>
              <a:xfrm>
                <a:off x="0" y="415583"/>
                <a:ext cx="3219755" cy="271868"/>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400"/>
                  <a:buFont typeface="Barlow Medium"/>
                  <a:buNone/>
                </a:pPr>
                <a:r>
                  <a:rPr b="0" i="0" lang="en-GB" sz="400" u="none" cap="none" strike="noStrike">
                    <a:solidFill>
                      <a:schemeClr val="dk2"/>
                    </a:solidFill>
                    <a:latin typeface="Barlow Medium"/>
                    <a:ea typeface="Barlow Medium"/>
                    <a:cs typeface="Barlow Medium"/>
                    <a:sym typeface="Barlow Medium"/>
                  </a:rPr>
                  <a:t>POWERPOINT - KEYNOTE - GOOGLE SLIDES</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