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2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161D07-EC0D-F145-935A-83CFFA3B32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66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C7E199A-2F85-EE44-81EB-98A0AB128F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3301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3C15BCA-5C16-5C42-8419-7F97350AE35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3737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0B0168E-E1CB-324E-A5B5-922C064BB2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2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639B9B7-EF61-DB44-A0DE-17268A3A8A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46082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40752866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9511B28-EC74-9E4D-8CA6-DA37FF37E020}"/>
              </a:ext>
            </a:extLst>
          </p:cNvPr>
          <p:cNvGrpSpPr/>
          <p:nvPr/>
        </p:nvGrpSpPr>
        <p:grpSpPr>
          <a:xfrm>
            <a:off x="1354992" y="876668"/>
            <a:ext cx="10699159" cy="6375511"/>
            <a:chOff x="1354992" y="876668"/>
            <a:chExt cx="10699159" cy="637551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F121D1F-155A-AB40-A7C3-A5875517898F}"/>
                </a:ext>
              </a:extLst>
            </p:cNvPr>
            <p:cNvGrpSpPr/>
            <p:nvPr/>
          </p:nvGrpSpPr>
          <p:grpSpPr>
            <a:xfrm>
              <a:off x="1354992" y="2501426"/>
              <a:ext cx="4746176" cy="4750753"/>
              <a:chOff x="1354992" y="2501426"/>
              <a:chExt cx="4746176" cy="4750753"/>
            </a:xfrm>
          </p:grpSpPr>
          <p:sp>
            <p:nvSpPr>
              <p:cNvPr id="792" name="Shape"/>
              <p:cNvSpPr/>
              <p:nvPr/>
            </p:nvSpPr>
            <p:spPr>
              <a:xfrm>
                <a:off x="2108168" y="2501426"/>
                <a:ext cx="3247119" cy="807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17121"/>
                    </a:moveTo>
                    <a:lnTo>
                      <a:pt x="1067" y="21379"/>
                    </a:lnTo>
                    <a:lnTo>
                      <a:pt x="20541" y="21473"/>
                    </a:lnTo>
                    <a:lnTo>
                      <a:pt x="21600" y="17256"/>
                    </a:lnTo>
                    <a:cubicBezTo>
                      <a:pt x="18712" y="6295"/>
                      <a:pt x="14891" y="128"/>
                      <a:pt x="10909" y="2"/>
                    </a:cubicBezTo>
                    <a:cubicBezTo>
                      <a:pt x="6857" y="-127"/>
                      <a:pt x="2949" y="6006"/>
                      <a:pt x="0" y="171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93" name="Shape"/>
              <p:cNvSpPr/>
              <p:nvPr/>
            </p:nvSpPr>
            <p:spPr>
              <a:xfrm>
                <a:off x="1354992" y="3255532"/>
                <a:ext cx="806599" cy="32524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5" h="21600" extrusionOk="0">
                    <a:moveTo>
                      <a:pt x="17027" y="0"/>
                    </a:moveTo>
                    <a:lnTo>
                      <a:pt x="21319" y="1066"/>
                    </a:lnTo>
                    <a:lnTo>
                      <a:pt x="21495" y="20514"/>
                    </a:lnTo>
                    <a:lnTo>
                      <a:pt x="17114" y="21600"/>
                    </a:lnTo>
                    <a:cubicBezTo>
                      <a:pt x="6215" y="18694"/>
                      <a:pt x="105" y="14872"/>
                      <a:pt x="1" y="10894"/>
                    </a:cubicBezTo>
                    <a:cubicBezTo>
                      <a:pt x="-105" y="6855"/>
                      <a:pt x="5986" y="2958"/>
                      <a:pt x="1702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94" name="Shape"/>
              <p:cNvSpPr/>
              <p:nvPr/>
            </p:nvSpPr>
            <p:spPr>
              <a:xfrm>
                <a:off x="2112452" y="6451329"/>
                <a:ext cx="3238722" cy="8008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61" extrusionOk="0">
                    <a:moveTo>
                      <a:pt x="0" y="4518"/>
                    </a:moveTo>
                    <a:lnTo>
                      <a:pt x="1072" y="204"/>
                    </a:lnTo>
                    <a:lnTo>
                      <a:pt x="20525" y="0"/>
                    </a:lnTo>
                    <a:lnTo>
                      <a:pt x="21600" y="4239"/>
                    </a:lnTo>
                    <a:cubicBezTo>
                      <a:pt x="18699" y="15172"/>
                      <a:pt x="14880" y="21319"/>
                      <a:pt x="10903" y="21459"/>
                    </a:cubicBezTo>
                    <a:cubicBezTo>
                      <a:pt x="6864" y="21600"/>
                      <a:pt x="2964" y="15541"/>
                      <a:pt x="0" y="45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95" name="Shape"/>
              <p:cNvSpPr/>
              <p:nvPr/>
            </p:nvSpPr>
            <p:spPr>
              <a:xfrm>
                <a:off x="5302110" y="3265175"/>
                <a:ext cx="799058" cy="3232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6" h="21600" extrusionOk="0">
                    <a:moveTo>
                      <a:pt x="243" y="1067"/>
                    </a:moveTo>
                    <a:lnTo>
                      <a:pt x="4534" y="0"/>
                    </a:lnTo>
                    <a:cubicBezTo>
                      <a:pt x="15389" y="2912"/>
                      <a:pt x="21451" y="6728"/>
                      <a:pt x="21525" y="10695"/>
                    </a:cubicBezTo>
                    <a:cubicBezTo>
                      <a:pt x="21600" y="14741"/>
                      <a:pt x="15443" y="18642"/>
                      <a:pt x="4313" y="21600"/>
                    </a:cubicBezTo>
                    <a:lnTo>
                      <a:pt x="0" y="20546"/>
                    </a:lnTo>
                    <a:lnTo>
                      <a:pt x="243" y="1067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96" name="Circle"/>
              <p:cNvSpPr/>
              <p:nvPr/>
            </p:nvSpPr>
            <p:spPr>
              <a:xfrm>
                <a:off x="3060789" y="4209297"/>
                <a:ext cx="1332378" cy="1332379"/>
              </a:xfrm>
              <a:prstGeom prst="ellipse">
                <a:avLst/>
              </a:prstGeom>
              <a:solidFill>
                <a:srgbClr val="F4F4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97" name="Shape"/>
              <p:cNvSpPr/>
              <p:nvPr/>
            </p:nvSpPr>
            <p:spPr>
              <a:xfrm>
                <a:off x="2235334" y="2714762"/>
                <a:ext cx="2992551" cy="15713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650"/>
                    </a:moveTo>
                    <a:cubicBezTo>
                      <a:pt x="1088" y="5724"/>
                      <a:pt x="2312" y="4098"/>
                      <a:pt x="3637" y="2822"/>
                    </a:cubicBezTo>
                    <a:cubicBezTo>
                      <a:pt x="5053" y="1458"/>
                      <a:pt x="6568" y="507"/>
                      <a:pt x="8132" y="0"/>
                    </a:cubicBezTo>
                    <a:lnTo>
                      <a:pt x="8132" y="2153"/>
                    </a:lnTo>
                    <a:cubicBezTo>
                      <a:pt x="8147" y="4955"/>
                      <a:pt x="9359" y="7197"/>
                      <a:pt x="10831" y="7141"/>
                    </a:cubicBezTo>
                    <a:cubicBezTo>
                      <a:pt x="12245" y="7087"/>
                      <a:pt x="13383" y="4913"/>
                      <a:pt x="13407" y="2220"/>
                    </a:cubicBezTo>
                    <a:lnTo>
                      <a:pt x="13407" y="80"/>
                    </a:lnTo>
                    <a:cubicBezTo>
                      <a:pt x="14879" y="499"/>
                      <a:pt x="16309" y="1333"/>
                      <a:pt x="17652" y="2554"/>
                    </a:cubicBezTo>
                    <a:cubicBezTo>
                      <a:pt x="19107" y="3878"/>
                      <a:pt x="20440" y="5639"/>
                      <a:pt x="21600" y="7771"/>
                    </a:cubicBezTo>
                    <a:lnTo>
                      <a:pt x="14340" y="21600"/>
                    </a:lnTo>
                    <a:cubicBezTo>
                      <a:pt x="13333" y="20000"/>
                      <a:pt x="12062" y="19125"/>
                      <a:pt x="10751" y="19129"/>
                    </a:cubicBezTo>
                    <a:cubicBezTo>
                      <a:pt x="9481" y="19133"/>
                      <a:pt x="8251" y="19960"/>
                      <a:pt x="7261" y="21475"/>
                    </a:cubicBezTo>
                    <a:lnTo>
                      <a:pt x="0" y="7650"/>
                    </a:lnTo>
                    <a:close/>
                  </a:path>
                </a:pathLst>
              </a:custGeom>
              <a:solidFill>
                <a:srgbClr val="F4F4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98" name="Shape"/>
              <p:cNvSpPr/>
              <p:nvPr/>
            </p:nvSpPr>
            <p:spPr>
              <a:xfrm>
                <a:off x="3512564" y="3694572"/>
                <a:ext cx="429974" cy="4420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83"/>
                    </a:moveTo>
                    <a:lnTo>
                      <a:pt x="17" y="10192"/>
                    </a:lnTo>
                    <a:cubicBezTo>
                      <a:pt x="190" y="4515"/>
                      <a:pt x="4971" y="1"/>
                      <a:pt x="10809" y="0"/>
                    </a:cubicBezTo>
                    <a:cubicBezTo>
                      <a:pt x="16641" y="0"/>
                      <a:pt x="21419" y="4506"/>
                      <a:pt x="21600" y="10176"/>
                    </a:cubicBezTo>
                    <a:lnTo>
                      <a:pt x="21532" y="21600"/>
                    </a:lnTo>
                    <a:cubicBezTo>
                      <a:pt x="18132" y="20633"/>
                      <a:pt x="14612" y="20128"/>
                      <a:pt x="11070" y="20098"/>
                    </a:cubicBezTo>
                    <a:cubicBezTo>
                      <a:pt x="7325" y="20066"/>
                      <a:pt x="3596" y="20567"/>
                      <a:pt x="0" y="2158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99" name="Shape"/>
              <p:cNvSpPr/>
              <p:nvPr/>
            </p:nvSpPr>
            <p:spPr>
              <a:xfrm>
                <a:off x="1567848" y="3384293"/>
                <a:ext cx="1571521" cy="2991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50" y="7271"/>
                    </a:moveTo>
                    <a:cubicBezTo>
                      <a:pt x="19913" y="8277"/>
                      <a:pt x="19090" y="9532"/>
                      <a:pt x="19124" y="10822"/>
                    </a:cubicBezTo>
                    <a:cubicBezTo>
                      <a:pt x="19157" y="12102"/>
                      <a:pt x="20032" y="13337"/>
                      <a:pt x="21600" y="14317"/>
                    </a:cubicBezTo>
                    <a:lnTo>
                      <a:pt x="7763" y="21600"/>
                    </a:lnTo>
                    <a:cubicBezTo>
                      <a:pt x="5645" y="20408"/>
                      <a:pt x="3883" y="19055"/>
                      <a:pt x="2538" y="17585"/>
                    </a:cubicBezTo>
                    <a:cubicBezTo>
                      <a:pt x="1343" y="16280"/>
                      <a:pt x="490" y="14895"/>
                      <a:pt x="0" y="13470"/>
                    </a:cubicBezTo>
                    <a:lnTo>
                      <a:pt x="2450" y="13434"/>
                    </a:lnTo>
                    <a:cubicBezTo>
                      <a:pt x="5072" y="13366"/>
                      <a:pt x="7149" y="12244"/>
                      <a:pt x="7203" y="10864"/>
                    </a:cubicBezTo>
                    <a:cubicBezTo>
                      <a:pt x="7260" y="9440"/>
                      <a:pt x="5157" y="8250"/>
                      <a:pt x="2450" y="8173"/>
                    </a:cubicBezTo>
                    <a:lnTo>
                      <a:pt x="9" y="8173"/>
                    </a:lnTo>
                    <a:cubicBezTo>
                      <a:pt x="486" y="6567"/>
                      <a:pt x="1443" y="5011"/>
                      <a:pt x="2844" y="3562"/>
                    </a:cubicBezTo>
                    <a:cubicBezTo>
                      <a:pt x="4100" y="2263"/>
                      <a:pt x="5699" y="1064"/>
                      <a:pt x="7596" y="0"/>
                    </a:cubicBezTo>
                    <a:lnTo>
                      <a:pt x="21450" y="7271"/>
                    </a:lnTo>
                    <a:close/>
                  </a:path>
                </a:pathLst>
              </a:custGeom>
              <a:solidFill>
                <a:srgbClr val="F4F4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0" name="Shape"/>
              <p:cNvSpPr/>
              <p:nvPr/>
            </p:nvSpPr>
            <p:spPr>
              <a:xfrm>
                <a:off x="2547003" y="4664687"/>
                <a:ext cx="445736" cy="4308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8" h="21092" extrusionOk="0">
                    <a:moveTo>
                      <a:pt x="21258" y="9"/>
                    </a:moveTo>
                    <a:lnTo>
                      <a:pt x="10827" y="9"/>
                    </a:lnTo>
                    <a:cubicBezTo>
                      <a:pt x="4822" y="-242"/>
                      <a:pt x="-142" y="4721"/>
                      <a:pt x="3" y="10831"/>
                    </a:cubicBezTo>
                    <a:cubicBezTo>
                      <a:pt x="143" y="16731"/>
                      <a:pt x="5030" y="21358"/>
                      <a:pt x="10827" y="21079"/>
                    </a:cubicBezTo>
                    <a:lnTo>
                      <a:pt x="21458" y="21079"/>
                    </a:lnTo>
                    <a:cubicBezTo>
                      <a:pt x="20432" y="17674"/>
                      <a:pt x="19894" y="14137"/>
                      <a:pt x="19858" y="10577"/>
                    </a:cubicBezTo>
                    <a:cubicBezTo>
                      <a:pt x="19822" y="7004"/>
                      <a:pt x="20294" y="3445"/>
                      <a:pt x="21258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1" name="Shape"/>
              <p:cNvSpPr/>
              <p:nvPr/>
            </p:nvSpPr>
            <p:spPr>
              <a:xfrm>
                <a:off x="2242886" y="5472978"/>
                <a:ext cx="2976203" cy="15612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319" y="121"/>
                    </a:moveTo>
                    <a:cubicBezTo>
                      <a:pt x="8291" y="1552"/>
                      <a:pt x="9481" y="2338"/>
                      <a:pt x="10709" y="2362"/>
                    </a:cubicBezTo>
                    <a:cubicBezTo>
                      <a:pt x="12012" y="2387"/>
                      <a:pt x="13280" y="1552"/>
                      <a:pt x="14297" y="0"/>
                    </a:cubicBezTo>
                    <a:lnTo>
                      <a:pt x="21600" y="13949"/>
                    </a:lnTo>
                    <a:cubicBezTo>
                      <a:pt x="20496" y="15907"/>
                      <a:pt x="19250" y="17553"/>
                      <a:pt x="17902" y="18839"/>
                    </a:cubicBezTo>
                    <a:cubicBezTo>
                      <a:pt x="16510" y="20167"/>
                      <a:pt x="15022" y="21096"/>
                      <a:pt x="13488" y="21597"/>
                    </a:cubicBezTo>
                    <a:lnTo>
                      <a:pt x="13488" y="19557"/>
                    </a:lnTo>
                    <a:cubicBezTo>
                      <a:pt x="13442" y="16849"/>
                      <a:pt x="12292" y="14683"/>
                      <a:pt x="10871" y="14627"/>
                    </a:cubicBezTo>
                    <a:cubicBezTo>
                      <a:pt x="9403" y="14570"/>
                      <a:pt x="8183" y="16769"/>
                      <a:pt x="8130" y="19566"/>
                    </a:cubicBezTo>
                    <a:lnTo>
                      <a:pt x="8135" y="21600"/>
                    </a:lnTo>
                    <a:cubicBezTo>
                      <a:pt x="6547" y="21092"/>
                      <a:pt x="5008" y="20131"/>
                      <a:pt x="3570" y="18750"/>
                    </a:cubicBezTo>
                    <a:cubicBezTo>
                      <a:pt x="2275" y="17505"/>
                      <a:pt x="1074" y="15931"/>
                      <a:pt x="0" y="14071"/>
                    </a:cubicBezTo>
                    <a:lnTo>
                      <a:pt x="7319" y="121"/>
                    </a:lnTo>
                    <a:close/>
                  </a:path>
                </a:pathLst>
              </a:custGeom>
              <a:solidFill>
                <a:srgbClr val="F4F4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2" name="Shape"/>
              <p:cNvSpPr/>
              <p:nvPr/>
            </p:nvSpPr>
            <p:spPr>
              <a:xfrm>
                <a:off x="3519625" y="5610697"/>
                <a:ext cx="429003" cy="453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64" extrusionOk="0">
                    <a:moveTo>
                      <a:pt x="0" y="327"/>
                    </a:moveTo>
                    <a:cubicBezTo>
                      <a:pt x="3468" y="1221"/>
                      <a:pt x="7051" y="1654"/>
                      <a:pt x="10647" y="1616"/>
                    </a:cubicBezTo>
                    <a:cubicBezTo>
                      <a:pt x="14361" y="1575"/>
                      <a:pt x="18051" y="1031"/>
                      <a:pt x="21600" y="0"/>
                    </a:cubicBezTo>
                    <a:lnTo>
                      <a:pt x="21600" y="11676"/>
                    </a:lnTo>
                    <a:cubicBezTo>
                      <a:pt x="21438" y="17029"/>
                      <a:pt x="16850" y="21327"/>
                      <a:pt x="11156" y="21461"/>
                    </a:cubicBezTo>
                    <a:cubicBezTo>
                      <a:pt x="5244" y="21600"/>
                      <a:pt x="316" y="17234"/>
                      <a:pt x="114" y="11676"/>
                    </a:cubicBezTo>
                    <a:lnTo>
                      <a:pt x="0" y="327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3" name="Shape"/>
              <p:cNvSpPr/>
              <p:nvPr/>
            </p:nvSpPr>
            <p:spPr>
              <a:xfrm>
                <a:off x="4325472" y="3396117"/>
                <a:ext cx="1561556" cy="29703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273"/>
                    </a:moveTo>
                    <a:lnTo>
                      <a:pt x="13907" y="21600"/>
                    </a:lnTo>
                    <a:cubicBezTo>
                      <a:pt x="15961" y="20442"/>
                      <a:pt x="17674" y="19129"/>
                      <a:pt x="18990" y="17705"/>
                    </a:cubicBezTo>
                    <a:cubicBezTo>
                      <a:pt x="20222" y="16372"/>
                      <a:pt x="21092" y="14955"/>
                      <a:pt x="21577" y="13494"/>
                    </a:cubicBezTo>
                    <a:lnTo>
                      <a:pt x="19786" y="13479"/>
                    </a:lnTo>
                    <a:cubicBezTo>
                      <a:pt x="16954" y="13516"/>
                      <a:pt x="14605" y="12336"/>
                      <a:pt x="14547" y="10848"/>
                    </a:cubicBezTo>
                    <a:cubicBezTo>
                      <a:pt x="14488" y="9314"/>
                      <a:pt x="16869" y="8063"/>
                      <a:pt x="19786" y="8094"/>
                    </a:cubicBezTo>
                    <a:lnTo>
                      <a:pt x="21600" y="8094"/>
                    </a:lnTo>
                    <a:cubicBezTo>
                      <a:pt x="21123" y="6528"/>
                      <a:pt x="20188" y="5011"/>
                      <a:pt x="18828" y="3595"/>
                    </a:cubicBezTo>
                    <a:cubicBezTo>
                      <a:pt x="17567" y="2283"/>
                      <a:pt x="15954" y="1072"/>
                      <a:pt x="14038" y="0"/>
                    </a:cubicBezTo>
                    <a:lnTo>
                      <a:pt x="114" y="7302"/>
                    </a:lnTo>
                    <a:cubicBezTo>
                      <a:pt x="1595" y="8300"/>
                      <a:pt x="2389" y="9531"/>
                      <a:pt x="2369" y="10797"/>
                    </a:cubicBezTo>
                    <a:cubicBezTo>
                      <a:pt x="2349" y="12063"/>
                      <a:pt x="1514" y="13288"/>
                      <a:pt x="0" y="14273"/>
                    </a:cubicBezTo>
                    <a:close/>
                  </a:path>
                </a:pathLst>
              </a:custGeom>
              <a:solidFill>
                <a:srgbClr val="F4F4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4" name="Shape"/>
              <p:cNvSpPr/>
              <p:nvPr/>
            </p:nvSpPr>
            <p:spPr>
              <a:xfrm>
                <a:off x="4463386" y="4660464"/>
                <a:ext cx="453181" cy="4307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0" h="21336" extrusionOk="0">
                    <a:moveTo>
                      <a:pt x="172" y="5"/>
                    </a:moveTo>
                    <a:lnTo>
                      <a:pt x="10896" y="5"/>
                    </a:lnTo>
                    <a:cubicBezTo>
                      <a:pt x="16774" y="-187"/>
                      <a:pt x="21600" y="4826"/>
                      <a:pt x="21457" y="10977"/>
                    </a:cubicBezTo>
                    <a:cubicBezTo>
                      <a:pt x="21321" y="16794"/>
                      <a:pt x="16736" y="21413"/>
                      <a:pt x="11174" y="21335"/>
                    </a:cubicBezTo>
                    <a:lnTo>
                      <a:pt x="0" y="21335"/>
                    </a:lnTo>
                    <a:cubicBezTo>
                      <a:pt x="1009" y="17888"/>
                      <a:pt x="1536" y="14307"/>
                      <a:pt x="1567" y="10702"/>
                    </a:cubicBezTo>
                    <a:cubicBezTo>
                      <a:pt x="1598" y="7085"/>
                      <a:pt x="1128" y="3482"/>
                      <a:pt x="172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5" name="A"/>
              <p:cNvSpPr txBox="1"/>
              <p:nvPr/>
            </p:nvSpPr>
            <p:spPr>
              <a:xfrm>
                <a:off x="3373630" y="2661036"/>
                <a:ext cx="716193" cy="45203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>
                <a:lvl1pPr>
                  <a:defRPr sz="2400" b="0">
                    <a:solidFill>
                      <a:srgbClr val="FBE7A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rPr>
                  <a:t>A</a:t>
                </a:r>
              </a:p>
            </p:txBody>
          </p:sp>
          <p:sp>
            <p:nvSpPr>
              <p:cNvPr id="806" name="C"/>
              <p:cNvSpPr txBox="1"/>
              <p:nvPr/>
            </p:nvSpPr>
            <p:spPr>
              <a:xfrm>
                <a:off x="3373630" y="6611344"/>
                <a:ext cx="716193" cy="423310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>
                <a:lvl1pPr>
                  <a:defRPr sz="2400" b="0">
                    <a:solidFill>
                      <a:srgbClr val="A4CAF6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rPr>
                  <a:t>C</a:t>
                </a:r>
              </a:p>
            </p:txBody>
          </p:sp>
          <p:sp>
            <p:nvSpPr>
              <p:cNvPr id="807" name="B"/>
              <p:cNvSpPr txBox="1"/>
              <p:nvPr/>
            </p:nvSpPr>
            <p:spPr>
              <a:xfrm rot="16200000">
                <a:off x="5348031" y="4684941"/>
                <a:ext cx="716194" cy="383723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>
                <a:lvl1pPr>
                  <a:defRPr sz="2400" b="0">
                    <a:solidFill>
                      <a:srgbClr val="F7BEBB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rPr>
                  <a:t>B</a:t>
                </a:r>
              </a:p>
            </p:txBody>
          </p:sp>
          <p:sp>
            <p:nvSpPr>
              <p:cNvPr id="808" name="D"/>
              <p:cNvSpPr txBox="1"/>
              <p:nvPr/>
            </p:nvSpPr>
            <p:spPr>
              <a:xfrm rot="5400000">
                <a:off x="1433838" y="4690522"/>
                <a:ext cx="716193" cy="372560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>
                <a:lvl1pPr>
                  <a:defRPr sz="2400" b="0">
                    <a:solidFill>
                      <a:srgbClr val="C3A6C1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rPr>
                  <a:t>D</a:t>
                </a:r>
              </a:p>
            </p:txBody>
          </p:sp>
          <p:sp>
            <p:nvSpPr>
              <p:cNvPr id="809" name="Circular…"/>
              <p:cNvSpPr txBox="1"/>
              <p:nvPr/>
            </p:nvSpPr>
            <p:spPr>
              <a:xfrm>
                <a:off x="3210250" y="4451310"/>
                <a:ext cx="1047003" cy="67326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/>
              <a:p>
                <a:pPr>
                  <a:defRPr sz="18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t>Circular</a:t>
                </a:r>
              </a:p>
              <a:p>
                <a:pPr>
                  <a:defRPr sz="18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t>Diagram</a:t>
                </a:r>
              </a:p>
            </p:txBody>
          </p:sp>
          <p:sp>
            <p:nvSpPr>
              <p:cNvPr id="810" name="Circle"/>
              <p:cNvSpPr/>
              <p:nvPr/>
            </p:nvSpPr>
            <p:spPr>
              <a:xfrm>
                <a:off x="3401507" y="5151934"/>
                <a:ext cx="91645" cy="91647"/>
              </a:xfrm>
              <a:prstGeom prst="ellipse">
                <a:avLst/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11" name="Circle"/>
              <p:cNvSpPr/>
              <p:nvPr/>
            </p:nvSpPr>
            <p:spPr>
              <a:xfrm>
                <a:off x="3592455" y="5151934"/>
                <a:ext cx="91646" cy="91647"/>
              </a:xfrm>
              <a:prstGeom prst="ellipse">
                <a:avLst/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12" name="Circle"/>
              <p:cNvSpPr/>
              <p:nvPr/>
            </p:nvSpPr>
            <p:spPr>
              <a:xfrm>
                <a:off x="3783402" y="5151934"/>
                <a:ext cx="91646" cy="91647"/>
              </a:xfrm>
              <a:prstGeom prst="ellipse">
                <a:avLst/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13" name="Circle"/>
              <p:cNvSpPr/>
              <p:nvPr/>
            </p:nvSpPr>
            <p:spPr>
              <a:xfrm>
                <a:off x="3974350" y="5151934"/>
                <a:ext cx="91646" cy="91647"/>
              </a:xfrm>
              <a:prstGeom prst="ellipse">
                <a:avLst/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15" name="Graphic 285"/>
              <p:cNvSpPr/>
              <p:nvPr/>
            </p:nvSpPr>
            <p:spPr>
              <a:xfrm>
                <a:off x="3657075" y="3853068"/>
                <a:ext cx="140902" cy="1380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0" h="21479" extrusionOk="0">
                    <a:moveTo>
                      <a:pt x="21064" y="426"/>
                    </a:moveTo>
                    <a:cubicBezTo>
                      <a:pt x="20651" y="-4"/>
                      <a:pt x="20017" y="-121"/>
                      <a:pt x="19482" y="132"/>
                    </a:cubicBezTo>
                    <a:cubicBezTo>
                      <a:pt x="17025" y="1223"/>
                      <a:pt x="14709" y="2617"/>
                      <a:pt x="12585" y="4283"/>
                    </a:cubicBezTo>
                    <a:cubicBezTo>
                      <a:pt x="10015" y="6275"/>
                      <a:pt x="8041" y="8960"/>
                      <a:pt x="6884" y="12035"/>
                    </a:cubicBezTo>
                    <a:cubicBezTo>
                      <a:pt x="5525" y="11803"/>
                      <a:pt x="4155" y="12381"/>
                      <a:pt x="3352" y="13523"/>
                    </a:cubicBezTo>
                    <a:cubicBezTo>
                      <a:pt x="3248" y="13680"/>
                      <a:pt x="3155" y="13845"/>
                      <a:pt x="3064" y="14010"/>
                    </a:cubicBezTo>
                    <a:cubicBezTo>
                      <a:pt x="2997" y="14136"/>
                      <a:pt x="2925" y="14262"/>
                      <a:pt x="2846" y="14382"/>
                    </a:cubicBezTo>
                    <a:cubicBezTo>
                      <a:pt x="2365" y="15079"/>
                      <a:pt x="1563" y="15468"/>
                      <a:pt x="731" y="15410"/>
                    </a:cubicBezTo>
                    <a:cubicBezTo>
                      <a:pt x="361" y="15376"/>
                      <a:pt x="35" y="15655"/>
                      <a:pt x="3" y="16032"/>
                    </a:cubicBezTo>
                    <a:cubicBezTo>
                      <a:pt x="-1" y="16075"/>
                      <a:pt x="-1" y="16118"/>
                      <a:pt x="4" y="16162"/>
                    </a:cubicBezTo>
                    <a:cubicBezTo>
                      <a:pt x="207" y="18022"/>
                      <a:pt x="1222" y="19689"/>
                      <a:pt x="2766" y="20700"/>
                    </a:cubicBezTo>
                    <a:cubicBezTo>
                      <a:pt x="3522" y="21200"/>
                      <a:pt x="4402" y="21471"/>
                      <a:pt x="5303" y="21479"/>
                    </a:cubicBezTo>
                    <a:cubicBezTo>
                      <a:pt x="5819" y="21478"/>
                      <a:pt x="6332" y="21386"/>
                      <a:pt x="6817" y="21205"/>
                    </a:cubicBezTo>
                    <a:cubicBezTo>
                      <a:pt x="8231" y="20690"/>
                      <a:pt x="9356" y="19573"/>
                      <a:pt x="9899" y="18145"/>
                    </a:cubicBezTo>
                    <a:cubicBezTo>
                      <a:pt x="10216" y="17062"/>
                      <a:pt x="10194" y="15906"/>
                      <a:pt x="9836" y="14837"/>
                    </a:cubicBezTo>
                    <a:cubicBezTo>
                      <a:pt x="12785" y="13644"/>
                      <a:pt x="15359" y="11653"/>
                      <a:pt x="17280" y="9077"/>
                    </a:cubicBezTo>
                    <a:cubicBezTo>
                      <a:pt x="18914" y="6910"/>
                      <a:pt x="20281" y="4547"/>
                      <a:pt x="21350" y="2041"/>
                    </a:cubicBezTo>
                    <a:cubicBezTo>
                      <a:pt x="21599" y="1495"/>
                      <a:pt x="21484" y="848"/>
                      <a:pt x="21064" y="426"/>
                    </a:cubicBezTo>
                    <a:close/>
                    <a:moveTo>
                      <a:pt x="10250" y="8625"/>
                    </a:moveTo>
                    <a:lnTo>
                      <a:pt x="13029" y="11459"/>
                    </a:lnTo>
                    <a:cubicBezTo>
                      <a:pt x="11860" y="12396"/>
                      <a:pt x="10551" y="13136"/>
                      <a:pt x="9152" y="13651"/>
                    </a:cubicBezTo>
                    <a:lnTo>
                      <a:pt x="8105" y="12583"/>
                    </a:lnTo>
                    <a:cubicBezTo>
                      <a:pt x="8608" y="11155"/>
                      <a:pt x="9332" y="9819"/>
                      <a:pt x="10250" y="862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16" name="Graphic 209"/>
              <p:cNvSpPr/>
              <p:nvPr/>
            </p:nvSpPr>
            <p:spPr>
              <a:xfrm>
                <a:off x="2702147" y="4799331"/>
                <a:ext cx="142979" cy="136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8" h="21493" extrusionOk="0">
                    <a:moveTo>
                      <a:pt x="21465" y="8141"/>
                    </a:moveTo>
                    <a:cubicBezTo>
                      <a:pt x="21391" y="7901"/>
                      <a:pt x="21200" y="7720"/>
                      <a:pt x="20964" y="7669"/>
                    </a:cubicBezTo>
                    <a:lnTo>
                      <a:pt x="14578" y="6269"/>
                    </a:lnTo>
                    <a:lnTo>
                      <a:pt x="11334" y="328"/>
                    </a:lnTo>
                    <a:cubicBezTo>
                      <a:pt x="11121" y="-9"/>
                      <a:pt x="10687" y="-102"/>
                      <a:pt x="10365" y="122"/>
                    </a:cubicBezTo>
                    <a:cubicBezTo>
                      <a:pt x="10287" y="176"/>
                      <a:pt x="10220" y="246"/>
                      <a:pt x="10168" y="328"/>
                    </a:cubicBezTo>
                    <a:lnTo>
                      <a:pt x="6919" y="6269"/>
                    </a:lnTo>
                    <a:lnTo>
                      <a:pt x="536" y="7669"/>
                    </a:lnTo>
                    <a:cubicBezTo>
                      <a:pt x="172" y="7748"/>
                      <a:pt x="-61" y="8121"/>
                      <a:pt x="14" y="8502"/>
                    </a:cubicBezTo>
                    <a:cubicBezTo>
                      <a:pt x="39" y="8624"/>
                      <a:pt x="93" y="8737"/>
                      <a:pt x="172" y="8829"/>
                    </a:cubicBezTo>
                    <a:lnTo>
                      <a:pt x="4556" y="13903"/>
                    </a:lnTo>
                    <a:lnTo>
                      <a:pt x="3851" y="20709"/>
                    </a:lnTo>
                    <a:cubicBezTo>
                      <a:pt x="3812" y="21096"/>
                      <a:pt x="4079" y="21443"/>
                      <a:pt x="4448" y="21485"/>
                    </a:cubicBezTo>
                    <a:cubicBezTo>
                      <a:pt x="4565" y="21498"/>
                      <a:pt x="4684" y="21478"/>
                      <a:pt x="4792" y="21428"/>
                    </a:cubicBezTo>
                    <a:lnTo>
                      <a:pt x="10748" y="18625"/>
                    </a:lnTo>
                    <a:lnTo>
                      <a:pt x="16702" y="21431"/>
                    </a:lnTo>
                    <a:cubicBezTo>
                      <a:pt x="16789" y="21472"/>
                      <a:pt x="16882" y="21493"/>
                      <a:pt x="16977" y="21493"/>
                    </a:cubicBezTo>
                    <a:cubicBezTo>
                      <a:pt x="17348" y="21493"/>
                      <a:pt x="17649" y="21177"/>
                      <a:pt x="17649" y="20788"/>
                    </a:cubicBezTo>
                    <a:cubicBezTo>
                      <a:pt x="17649" y="20763"/>
                      <a:pt x="17648" y="20737"/>
                      <a:pt x="17645" y="20711"/>
                    </a:cubicBezTo>
                    <a:lnTo>
                      <a:pt x="16940" y="13903"/>
                    </a:lnTo>
                    <a:lnTo>
                      <a:pt x="21324" y="8829"/>
                    </a:lnTo>
                    <a:cubicBezTo>
                      <a:pt x="21485" y="8643"/>
                      <a:pt x="21539" y="8380"/>
                      <a:pt x="21465" y="8141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17" name="Graphic 237"/>
              <p:cNvSpPr/>
              <p:nvPr/>
            </p:nvSpPr>
            <p:spPr>
              <a:xfrm>
                <a:off x="3664034" y="5747894"/>
                <a:ext cx="162478" cy="162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3" h="21356" extrusionOk="0">
                    <a:moveTo>
                      <a:pt x="15748" y="1025"/>
                    </a:moveTo>
                    <a:lnTo>
                      <a:pt x="12233" y="4592"/>
                    </a:lnTo>
                    <a:lnTo>
                      <a:pt x="13133" y="8001"/>
                    </a:lnTo>
                    <a:lnTo>
                      <a:pt x="16495" y="8915"/>
                    </a:lnTo>
                    <a:lnTo>
                      <a:pt x="19948" y="5410"/>
                    </a:lnTo>
                    <a:cubicBezTo>
                      <a:pt x="20146" y="5164"/>
                      <a:pt x="20502" y="5127"/>
                      <a:pt x="20744" y="5328"/>
                    </a:cubicBezTo>
                    <a:cubicBezTo>
                      <a:pt x="20872" y="5434"/>
                      <a:pt x="20949" y="5591"/>
                      <a:pt x="20952" y="5759"/>
                    </a:cubicBezTo>
                    <a:cubicBezTo>
                      <a:pt x="21257" y="7834"/>
                      <a:pt x="20564" y="9932"/>
                      <a:pt x="19088" y="11402"/>
                    </a:cubicBezTo>
                    <a:cubicBezTo>
                      <a:pt x="17801" y="12712"/>
                      <a:pt x="16033" y="13418"/>
                      <a:pt x="14211" y="13348"/>
                    </a:cubicBezTo>
                    <a:cubicBezTo>
                      <a:pt x="13191" y="13306"/>
                      <a:pt x="12198" y="13690"/>
                      <a:pt x="11465" y="14412"/>
                    </a:cubicBezTo>
                    <a:lnTo>
                      <a:pt x="5585" y="20379"/>
                    </a:lnTo>
                    <a:cubicBezTo>
                      <a:pt x="4967" y="21004"/>
                      <a:pt x="4130" y="21356"/>
                      <a:pt x="3257" y="21356"/>
                    </a:cubicBezTo>
                    <a:cubicBezTo>
                      <a:pt x="3206" y="21356"/>
                      <a:pt x="3154" y="21356"/>
                      <a:pt x="3102" y="21352"/>
                    </a:cubicBezTo>
                    <a:cubicBezTo>
                      <a:pt x="2174" y="21305"/>
                      <a:pt x="1309" y="20864"/>
                      <a:pt x="718" y="20137"/>
                    </a:cubicBezTo>
                    <a:cubicBezTo>
                      <a:pt x="-343" y="18762"/>
                      <a:pt x="-215" y="16798"/>
                      <a:pt x="1014" y="15577"/>
                    </a:cubicBezTo>
                    <a:lnTo>
                      <a:pt x="6814" y="9694"/>
                    </a:lnTo>
                    <a:cubicBezTo>
                      <a:pt x="7527" y="8951"/>
                      <a:pt x="7906" y="7943"/>
                      <a:pt x="7861" y="6907"/>
                    </a:cubicBezTo>
                    <a:cubicBezTo>
                      <a:pt x="7800" y="5061"/>
                      <a:pt x="8494" y="3270"/>
                      <a:pt x="9780" y="1961"/>
                    </a:cubicBezTo>
                    <a:cubicBezTo>
                      <a:pt x="11245" y="457"/>
                      <a:pt x="13332" y="-244"/>
                      <a:pt x="15393" y="76"/>
                    </a:cubicBezTo>
                    <a:cubicBezTo>
                      <a:pt x="15693" y="88"/>
                      <a:pt x="15927" y="345"/>
                      <a:pt x="15914" y="650"/>
                    </a:cubicBezTo>
                    <a:cubicBezTo>
                      <a:pt x="15909" y="792"/>
                      <a:pt x="15849" y="927"/>
                      <a:pt x="15748" y="1025"/>
                    </a:cubicBezTo>
                    <a:close/>
                    <a:moveTo>
                      <a:pt x="3947" y="17319"/>
                    </a:moveTo>
                    <a:cubicBezTo>
                      <a:pt x="3561" y="16929"/>
                      <a:pt x="2937" y="16929"/>
                      <a:pt x="2552" y="17320"/>
                    </a:cubicBezTo>
                    <a:cubicBezTo>
                      <a:pt x="2167" y="17711"/>
                      <a:pt x="2167" y="18344"/>
                      <a:pt x="2553" y="18734"/>
                    </a:cubicBezTo>
                    <a:cubicBezTo>
                      <a:pt x="2938" y="19125"/>
                      <a:pt x="3562" y="19125"/>
                      <a:pt x="3947" y="18734"/>
                    </a:cubicBezTo>
                    <a:cubicBezTo>
                      <a:pt x="4332" y="18344"/>
                      <a:pt x="4332" y="17711"/>
                      <a:pt x="3947" y="17320"/>
                    </a:cubicBezTo>
                    <a:cubicBezTo>
                      <a:pt x="3947" y="17320"/>
                      <a:pt x="3947" y="17320"/>
                      <a:pt x="3947" y="17319"/>
                    </a:cubicBezTo>
                    <a:close/>
                    <a:moveTo>
                      <a:pt x="6066" y="16113"/>
                    </a:moveTo>
                    <a:lnTo>
                      <a:pt x="10221" y="11897"/>
                    </a:lnTo>
                    <a:cubicBezTo>
                      <a:pt x="10482" y="11642"/>
                      <a:pt x="10490" y="11219"/>
                      <a:pt x="10237" y="10955"/>
                    </a:cubicBezTo>
                    <a:cubicBezTo>
                      <a:pt x="9985" y="10690"/>
                      <a:pt x="9569" y="10682"/>
                      <a:pt x="9308" y="10938"/>
                    </a:cubicBezTo>
                    <a:cubicBezTo>
                      <a:pt x="9302" y="10944"/>
                      <a:pt x="9297" y="10949"/>
                      <a:pt x="9292" y="10955"/>
                    </a:cubicBezTo>
                    <a:lnTo>
                      <a:pt x="5136" y="15170"/>
                    </a:lnTo>
                    <a:cubicBezTo>
                      <a:pt x="4875" y="15426"/>
                      <a:pt x="4868" y="15848"/>
                      <a:pt x="5120" y="16113"/>
                    </a:cubicBezTo>
                    <a:cubicBezTo>
                      <a:pt x="5372" y="16378"/>
                      <a:pt x="5788" y="16386"/>
                      <a:pt x="6049" y="16130"/>
                    </a:cubicBezTo>
                    <a:cubicBezTo>
                      <a:pt x="6055" y="16124"/>
                      <a:pt x="6060" y="16119"/>
                      <a:pt x="6066" y="1611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18" name="Graphic 289"/>
              <p:cNvSpPr/>
              <p:nvPr/>
            </p:nvSpPr>
            <p:spPr>
              <a:xfrm>
                <a:off x="4624357" y="4789014"/>
                <a:ext cx="117693" cy="1448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48" extrusionOk="0">
                    <a:moveTo>
                      <a:pt x="14602" y="19165"/>
                    </a:moveTo>
                    <a:cubicBezTo>
                      <a:pt x="13688" y="20835"/>
                      <a:pt x="11246" y="21600"/>
                      <a:pt x="9147" y="20874"/>
                    </a:cubicBezTo>
                    <a:cubicBezTo>
                      <a:pt x="8185" y="20541"/>
                      <a:pt x="7417" y="19930"/>
                      <a:pt x="6998" y="19165"/>
                    </a:cubicBezTo>
                    <a:close/>
                    <a:moveTo>
                      <a:pt x="21600" y="13217"/>
                    </a:moveTo>
                    <a:lnTo>
                      <a:pt x="21600" y="17182"/>
                    </a:lnTo>
                    <a:cubicBezTo>
                      <a:pt x="21600" y="17547"/>
                      <a:pt x="21228" y="17843"/>
                      <a:pt x="20769" y="17843"/>
                    </a:cubicBezTo>
                    <a:lnTo>
                      <a:pt x="831" y="17843"/>
                    </a:lnTo>
                    <a:cubicBezTo>
                      <a:pt x="372" y="17843"/>
                      <a:pt x="0" y="17547"/>
                      <a:pt x="0" y="17182"/>
                    </a:cubicBezTo>
                    <a:lnTo>
                      <a:pt x="0" y="13217"/>
                    </a:lnTo>
                    <a:cubicBezTo>
                      <a:pt x="0" y="12852"/>
                      <a:pt x="372" y="12556"/>
                      <a:pt x="831" y="12556"/>
                    </a:cubicBezTo>
                    <a:cubicBezTo>
                      <a:pt x="2207" y="12556"/>
                      <a:pt x="3323" y="11669"/>
                      <a:pt x="3323" y="10574"/>
                    </a:cubicBezTo>
                    <a:lnTo>
                      <a:pt x="3323" y="7930"/>
                    </a:lnTo>
                    <a:cubicBezTo>
                      <a:pt x="3328" y="4903"/>
                      <a:pt x="6188" y="2361"/>
                      <a:pt x="9969" y="2022"/>
                    </a:cubicBezTo>
                    <a:lnTo>
                      <a:pt x="9969" y="661"/>
                    </a:lnTo>
                    <a:cubicBezTo>
                      <a:pt x="9969" y="296"/>
                      <a:pt x="10341" y="0"/>
                      <a:pt x="10800" y="0"/>
                    </a:cubicBezTo>
                    <a:cubicBezTo>
                      <a:pt x="11259" y="0"/>
                      <a:pt x="11631" y="296"/>
                      <a:pt x="11631" y="661"/>
                    </a:cubicBezTo>
                    <a:lnTo>
                      <a:pt x="11631" y="2022"/>
                    </a:lnTo>
                    <a:cubicBezTo>
                      <a:pt x="15412" y="2361"/>
                      <a:pt x="18272" y="4903"/>
                      <a:pt x="18277" y="7930"/>
                    </a:cubicBezTo>
                    <a:lnTo>
                      <a:pt x="18277" y="10574"/>
                    </a:lnTo>
                    <a:cubicBezTo>
                      <a:pt x="18277" y="11669"/>
                      <a:pt x="19393" y="12556"/>
                      <a:pt x="20769" y="12556"/>
                    </a:cubicBezTo>
                    <a:cubicBezTo>
                      <a:pt x="21228" y="12556"/>
                      <a:pt x="21600" y="12852"/>
                      <a:pt x="21600" y="1321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19" name="Placeholder Text"/>
              <p:cNvSpPr txBox="1"/>
              <p:nvPr/>
            </p:nvSpPr>
            <p:spPr>
              <a:xfrm>
                <a:off x="2696088" y="6133140"/>
                <a:ext cx="2098372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C35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Placeholder Text</a:t>
                </a:r>
              </a:p>
            </p:txBody>
          </p:sp>
          <p:sp>
            <p:nvSpPr>
              <p:cNvPr id="820" name="Placeholder Text"/>
              <p:cNvSpPr txBox="1"/>
              <p:nvPr/>
            </p:nvSpPr>
            <p:spPr>
              <a:xfrm>
                <a:off x="2634770" y="3314990"/>
                <a:ext cx="2221007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C35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Placeholder Text</a:t>
                </a:r>
              </a:p>
            </p:txBody>
          </p:sp>
          <p:sp>
            <p:nvSpPr>
              <p:cNvPr id="821" name="Placeholder Text"/>
              <p:cNvSpPr txBox="1"/>
              <p:nvPr/>
            </p:nvSpPr>
            <p:spPr>
              <a:xfrm rot="16200000">
                <a:off x="4095170" y="4714969"/>
                <a:ext cx="2098360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C35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Placeholder Text</a:t>
                </a:r>
              </a:p>
            </p:txBody>
          </p:sp>
          <p:sp>
            <p:nvSpPr>
              <p:cNvPr id="822" name="Placeholder Text"/>
              <p:cNvSpPr txBox="1"/>
              <p:nvPr/>
            </p:nvSpPr>
            <p:spPr>
              <a:xfrm rot="5400000">
                <a:off x="1317418" y="4710007"/>
                <a:ext cx="2011470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C35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Placeholder Text</a:t>
                </a:r>
              </a:p>
            </p:txBody>
          </p:sp>
        </p:grpSp>
        <p:grpSp>
          <p:nvGrpSpPr>
            <p:cNvPr id="826" name="Group"/>
            <p:cNvGrpSpPr/>
            <p:nvPr/>
          </p:nvGrpSpPr>
          <p:grpSpPr>
            <a:xfrm>
              <a:off x="7010650" y="3022934"/>
              <a:ext cx="4639159" cy="3767316"/>
              <a:chOff x="0" y="0"/>
              <a:chExt cx="4639157" cy="3767311"/>
            </a:xfrm>
          </p:grpSpPr>
          <p:sp>
            <p:nvSpPr>
              <p:cNvPr id="824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/>
              <p:nvPr/>
            </p:nvSpPr>
            <p:spPr>
              <a:xfrm>
                <a:off x="5734" y="757945"/>
                <a:ext cx="4633423" cy="3009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  </a:r>
                <a:r>
                  <a:rPr dirty="0" err="1">
                    <a:solidFill>
                      <a:schemeClr val="tx2"/>
                    </a:solidFill>
                  </a:rPr>
                  <a:t>popularised</a:t>
                </a:r>
                <a:r>
                  <a:rPr dirty="0">
                    <a:solidFill>
                      <a:schemeClr val="tx2"/>
                    </a:solidFill>
                  </a:rPr>
                  <a:t> in the 1960s with the release of </a:t>
                </a:r>
                <a:r>
                  <a:rPr dirty="0" err="1">
                    <a:solidFill>
                      <a:schemeClr val="tx2"/>
                    </a:solidFill>
                  </a:rPr>
                  <a:t>Letraset</a:t>
                </a:r>
                <a:r>
                  <a:rPr dirty="0">
                    <a:solidFill>
                      <a:schemeClr val="tx2"/>
                    </a:solidFill>
                  </a:rPr>
                  <a:t> sheets containing Lorem Ipsum passages, and more recently with desktop publishing software like Aldus PageMaker including versions of Lorem.</a:t>
                </a:r>
              </a:p>
            </p:txBody>
          </p:sp>
          <p:sp>
            <p:nvSpPr>
              <p:cNvPr id="825" name="Circular Infographic"/>
              <p:cNvSpPr/>
              <p:nvPr/>
            </p:nvSpPr>
            <p:spPr>
              <a:xfrm>
                <a:off x="0" y="0"/>
                <a:ext cx="4544548" cy="547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32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Circular Infographic</a:t>
                </a:r>
              </a:p>
            </p:txBody>
          </p:sp>
        </p:grpSp>
        <p:grpSp>
          <p:nvGrpSpPr>
            <p:cNvPr id="40" name="Group">
              <a:extLst>
                <a:ext uri="{FF2B5EF4-FFF2-40B4-BE49-F238E27FC236}">
                  <a16:creationId xmlns:a16="http://schemas.microsoft.com/office/drawing/2014/main" id="{8BF5DBEE-604F-5C4A-A045-1E2061F20049}"/>
                </a:ext>
              </a:extLst>
            </p:cNvPr>
            <p:cNvGrpSpPr/>
            <p:nvPr/>
          </p:nvGrpSpPr>
          <p:grpSpPr>
            <a:xfrm>
              <a:off x="9465091" y="876668"/>
              <a:ext cx="2589060" cy="486046"/>
              <a:chOff x="0" y="0"/>
              <a:chExt cx="2589058" cy="486043"/>
            </a:xfrm>
          </p:grpSpPr>
          <p:sp>
            <p:nvSpPr>
              <p:cNvPr id="41" name="Template by HiSlide.io">
                <a:extLst>
                  <a:ext uri="{FF2B5EF4-FFF2-40B4-BE49-F238E27FC236}">
                    <a16:creationId xmlns:a16="http://schemas.microsoft.com/office/drawing/2014/main" id="{670E55E9-C975-1B42-90B5-A667FCC33865}"/>
                  </a:ext>
                </a:extLst>
              </p:cNvPr>
              <p:cNvSpPr/>
              <p:nvPr/>
            </p:nvSpPr>
            <p:spPr>
              <a:xfrm>
                <a:off x="205239" y="0"/>
                <a:ext cx="2383819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42" name="PowerPoint - Keynote - Google Slides">
                <a:extLst>
                  <a:ext uri="{FF2B5EF4-FFF2-40B4-BE49-F238E27FC236}">
                    <a16:creationId xmlns:a16="http://schemas.microsoft.com/office/drawing/2014/main" id="{32BE2D39-8468-BC41-8720-A61B06611F69}"/>
                  </a:ext>
                </a:extLst>
              </p:cNvPr>
              <p:cNvSpPr/>
              <p:nvPr/>
            </p:nvSpPr>
            <p:spPr>
              <a:xfrm>
                <a:off x="0" y="323607"/>
                <a:ext cx="257609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125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Barlow</vt:lpstr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16</cp:revision>
  <dcterms:modified xsi:type="dcterms:W3CDTF">2020-07-27T08:41:55Z</dcterms:modified>
</cp:coreProperties>
</file>