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73"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4"/>
    <p:restoredTop sz="94694"/>
  </p:normalViewPr>
  <p:slideViewPr>
    <p:cSldViewPr snapToGrid="0" snapToObjects="1">
      <p:cViewPr varScale="1">
        <p:scale>
          <a:sx n="60" d="100"/>
          <a:sy n="60" d="100"/>
        </p:scale>
        <p:origin x="840"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 name="Shape 26"/>
          <p:cNvSpPr>
            <a:spLocks noGrp="1" noRot="1" noChangeAspect="1"/>
          </p:cNvSpPr>
          <p:nvPr>
            <p:ph type="sldImg"/>
          </p:nvPr>
        </p:nvSpPr>
        <p:spPr>
          <a:xfrm>
            <a:off x="1143000" y="685800"/>
            <a:ext cx="4572000" cy="3429000"/>
          </a:xfrm>
          <a:prstGeom prst="rect">
            <a:avLst/>
          </a:prstGeom>
        </p:spPr>
        <p:txBody>
          <a:bodyPr/>
          <a:lstStyle/>
          <a:p>
            <a:endParaRPr/>
          </a:p>
        </p:txBody>
      </p:sp>
      <p:sp>
        <p:nvSpPr>
          <p:cNvPr id="27" name="Shape 2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Заголовок и подзаголовок">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Пустой">
    <p:spTree>
      <p:nvGrpSpPr>
        <p:cNvPr id="1" name=""/>
        <p:cNvGrpSpPr/>
        <p:nvPr/>
      </p:nvGrpSpPr>
      <p:grpSpPr>
        <a:xfrm>
          <a:off x="0" y="0"/>
          <a:ext cx="0" cy="0"/>
          <a:chOff x="0" y="0"/>
          <a:chExt cx="0" cy="0"/>
        </a:xfrm>
      </p:grpSpPr>
      <p:sp>
        <p:nvSpPr>
          <p:cNvPr id="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ith img">
    <p:spTree>
      <p:nvGrpSpPr>
        <p:cNvPr id="1" name=""/>
        <p:cNvGrpSpPr/>
        <p:nvPr/>
      </p:nvGrpSpPr>
      <p:grpSpPr>
        <a:xfrm>
          <a:off x="0" y="0"/>
          <a:ext cx="0" cy="0"/>
          <a:chOff x="0" y="0"/>
          <a:chExt cx="0" cy="0"/>
        </a:xfrm>
      </p:grpSpPr>
      <p:sp>
        <p:nvSpPr>
          <p:cNvPr id="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 name="Picture Placeholder 2">
            <a:extLst>
              <a:ext uri="{FF2B5EF4-FFF2-40B4-BE49-F238E27FC236}">
                <a16:creationId xmlns:a16="http://schemas.microsoft.com/office/drawing/2014/main" id="{C22BE655-167C-1243-BB24-2A68DE38AA92}"/>
              </a:ext>
            </a:extLst>
          </p:cNvPr>
          <p:cNvSpPr>
            <a:spLocks noGrp="1"/>
          </p:cNvSpPr>
          <p:nvPr>
            <p:ph type="pic" sz="quarter" idx="10"/>
          </p:nvPr>
        </p:nvSpPr>
        <p:spPr>
          <a:xfrm>
            <a:off x="992525" y="4844780"/>
            <a:ext cx="4027487" cy="4027488"/>
          </a:xfrm>
          <a:solidFill>
            <a:schemeClr val="accent6"/>
          </a:solidFill>
        </p:spPr>
        <p:txBody>
          <a:bodyPr>
            <a:normAutofit/>
          </a:bodyPr>
          <a:lstStyle>
            <a:lvl1pPr marL="0" indent="0" algn="ctr">
              <a:buNone/>
              <a:defRPr sz="1600">
                <a:solidFill>
                  <a:schemeClr val="tx2"/>
                </a:solidFill>
                <a:latin typeface="Barlow" pitchFamily="2" charset="77"/>
              </a:defRPr>
            </a:lvl1pPr>
          </a:lstStyle>
          <a:p>
            <a:endParaRPr lang="en-RU"/>
          </a:p>
        </p:txBody>
      </p:sp>
      <p:sp>
        <p:nvSpPr>
          <p:cNvPr id="5" name="Picture Placeholder 2">
            <a:extLst>
              <a:ext uri="{FF2B5EF4-FFF2-40B4-BE49-F238E27FC236}">
                <a16:creationId xmlns:a16="http://schemas.microsoft.com/office/drawing/2014/main" id="{63CE5A8B-2695-1B4D-AAAF-9C267B78F76E}"/>
              </a:ext>
            </a:extLst>
          </p:cNvPr>
          <p:cNvSpPr>
            <a:spLocks noGrp="1"/>
          </p:cNvSpPr>
          <p:nvPr>
            <p:ph type="pic" sz="quarter" idx="11"/>
          </p:nvPr>
        </p:nvSpPr>
        <p:spPr>
          <a:xfrm>
            <a:off x="5608299" y="4844780"/>
            <a:ext cx="4027487" cy="4027488"/>
          </a:xfrm>
          <a:solidFill>
            <a:schemeClr val="accent6"/>
          </a:solidFill>
        </p:spPr>
        <p:txBody>
          <a:bodyPr>
            <a:normAutofit/>
          </a:bodyPr>
          <a:lstStyle>
            <a:lvl1pPr marL="0" indent="0" algn="ctr">
              <a:buNone/>
              <a:defRPr sz="1600">
                <a:solidFill>
                  <a:schemeClr val="tx2"/>
                </a:solidFill>
                <a:latin typeface="Barlow" pitchFamily="2" charset="77"/>
              </a:defRPr>
            </a:lvl1pPr>
          </a:lstStyle>
          <a:p>
            <a:endParaRPr lang="en-RU"/>
          </a:p>
        </p:txBody>
      </p:sp>
      <p:sp>
        <p:nvSpPr>
          <p:cNvPr id="6" name="Picture Placeholder 2">
            <a:extLst>
              <a:ext uri="{FF2B5EF4-FFF2-40B4-BE49-F238E27FC236}">
                <a16:creationId xmlns:a16="http://schemas.microsoft.com/office/drawing/2014/main" id="{9C4502E9-7EB1-D747-A094-29A40922785F}"/>
              </a:ext>
            </a:extLst>
          </p:cNvPr>
          <p:cNvSpPr>
            <a:spLocks noGrp="1"/>
          </p:cNvSpPr>
          <p:nvPr>
            <p:ph type="pic" sz="quarter" idx="12"/>
          </p:nvPr>
        </p:nvSpPr>
        <p:spPr>
          <a:xfrm>
            <a:off x="10224073" y="4844780"/>
            <a:ext cx="4027487" cy="4027488"/>
          </a:xfrm>
          <a:solidFill>
            <a:schemeClr val="accent6"/>
          </a:solidFill>
        </p:spPr>
        <p:txBody>
          <a:bodyPr>
            <a:normAutofit/>
          </a:bodyPr>
          <a:lstStyle>
            <a:lvl1pPr marL="0" indent="0" algn="ctr">
              <a:buNone/>
              <a:defRPr sz="1600">
                <a:solidFill>
                  <a:schemeClr val="tx2"/>
                </a:solidFill>
                <a:latin typeface="Barlow" pitchFamily="2" charset="77"/>
              </a:defRPr>
            </a:lvl1pPr>
          </a:lstStyle>
          <a:p>
            <a:endParaRPr lang="en-RU"/>
          </a:p>
        </p:txBody>
      </p:sp>
      <p:sp>
        <p:nvSpPr>
          <p:cNvPr id="7" name="Picture Placeholder 2">
            <a:extLst>
              <a:ext uri="{FF2B5EF4-FFF2-40B4-BE49-F238E27FC236}">
                <a16:creationId xmlns:a16="http://schemas.microsoft.com/office/drawing/2014/main" id="{9D6E1AE9-2364-294C-B53E-D7C8A6F6BB67}"/>
              </a:ext>
            </a:extLst>
          </p:cNvPr>
          <p:cNvSpPr>
            <a:spLocks noGrp="1"/>
          </p:cNvSpPr>
          <p:nvPr>
            <p:ph type="pic" sz="quarter" idx="13"/>
          </p:nvPr>
        </p:nvSpPr>
        <p:spPr>
          <a:xfrm>
            <a:off x="14839847" y="4844780"/>
            <a:ext cx="4027487" cy="4027488"/>
          </a:xfrm>
          <a:solidFill>
            <a:schemeClr val="accent6"/>
          </a:solidFill>
        </p:spPr>
        <p:txBody>
          <a:bodyPr>
            <a:normAutofit/>
          </a:bodyPr>
          <a:lstStyle>
            <a:lvl1pPr marL="0" indent="0" algn="ctr">
              <a:buNone/>
              <a:defRPr sz="1600">
                <a:solidFill>
                  <a:schemeClr val="tx2"/>
                </a:solidFill>
                <a:latin typeface="Barlow" pitchFamily="2" charset="77"/>
              </a:defRPr>
            </a:lvl1pPr>
          </a:lstStyle>
          <a:p>
            <a:endParaRPr lang="en-RU"/>
          </a:p>
        </p:txBody>
      </p:sp>
      <p:sp>
        <p:nvSpPr>
          <p:cNvPr id="8" name="Picture Placeholder 2">
            <a:extLst>
              <a:ext uri="{FF2B5EF4-FFF2-40B4-BE49-F238E27FC236}">
                <a16:creationId xmlns:a16="http://schemas.microsoft.com/office/drawing/2014/main" id="{9AC05FDA-40FE-E146-B87D-47DA6BDF18C6}"/>
              </a:ext>
            </a:extLst>
          </p:cNvPr>
          <p:cNvSpPr>
            <a:spLocks noGrp="1"/>
          </p:cNvSpPr>
          <p:nvPr>
            <p:ph type="pic" sz="quarter" idx="14"/>
          </p:nvPr>
        </p:nvSpPr>
        <p:spPr>
          <a:xfrm>
            <a:off x="19455622" y="4844780"/>
            <a:ext cx="4027487" cy="4027488"/>
          </a:xfrm>
          <a:solidFill>
            <a:schemeClr val="accent6"/>
          </a:solidFill>
        </p:spPr>
        <p:txBody>
          <a:bodyPr>
            <a:normAutofit/>
          </a:bodyPr>
          <a:lstStyle>
            <a:lvl1pPr marL="0" indent="0" algn="ctr">
              <a:buNone/>
              <a:defRPr sz="1600">
                <a:solidFill>
                  <a:schemeClr val="tx2"/>
                </a:solidFill>
                <a:latin typeface="Barlow" pitchFamily="2" charset="77"/>
              </a:defRPr>
            </a:lvl1pPr>
          </a:lstStyle>
          <a:p>
            <a:endParaRPr lang="en-RU"/>
          </a:p>
        </p:txBody>
      </p:sp>
    </p:spTree>
    <p:extLst>
      <p:ext uri="{BB962C8B-B14F-4D97-AF65-F5344CB8AC3E}">
        <p14:creationId xmlns:p14="http://schemas.microsoft.com/office/powerpoint/2010/main" val="1288838784"/>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HiSlide.io"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5DEF3C9-3BE1-9449-BE6B-1F86CFD440AE}"/>
              </a:ext>
            </a:extLst>
          </p:cNvPr>
          <p:cNvGrpSpPr/>
          <p:nvPr/>
        </p:nvGrpSpPr>
        <p:grpSpPr>
          <a:xfrm>
            <a:off x="2540611" y="1024628"/>
            <a:ext cx="20680045" cy="10287205"/>
            <a:chOff x="2540611" y="1024628"/>
            <a:chExt cx="20680045" cy="10287205"/>
          </a:xfrm>
        </p:grpSpPr>
        <p:grpSp>
          <p:nvGrpSpPr>
            <p:cNvPr id="2" name="Group 1">
              <a:extLst>
                <a:ext uri="{FF2B5EF4-FFF2-40B4-BE49-F238E27FC236}">
                  <a16:creationId xmlns:a16="http://schemas.microsoft.com/office/drawing/2014/main" id="{1944F6F6-1B90-2849-BBE3-83361C96C8CE}"/>
                </a:ext>
              </a:extLst>
            </p:cNvPr>
            <p:cNvGrpSpPr/>
            <p:nvPr/>
          </p:nvGrpSpPr>
          <p:grpSpPr>
            <a:xfrm>
              <a:off x="2540611" y="2404175"/>
              <a:ext cx="8899078" cy="8907658"/>
              <a:chOff x="2540611" y="2404175"/>
              <a:chExt cx="8899078" cy="8907658"/>
            </a:xfrm>
          </p:grpSpPr>
          <p:sp>
            <p:nvSpPr>
              <p:cNvPr id="802" name="Shape"/>
              <p:cNvSpPr/>
              <p:nvPr/>
            </p:nvSpPr>
            <p:spPr>
              <a:xfrm>
                <a:off x="3952816" y="2404175"/>
                <a:ext cx="6088347" cy="1513799"/>
              </a:xfrm>
              <a:custGeom>
                <a:avLst/>
                <a:gdLst/>
                <a:ahLst/>
                <a:cxnLst>
                  <a:cxn ang="0">
                    <a:pos x="wd2" y="hd2"/>
                  </a:cxn>
                  <a:cxn ang="5400000">
                    <a:pos x="wd2" y="hd2"/>
                  </a:cxn>
                  <a:cxn ang="10800000">
                    <a:pos x="wd2" y="hd2"/>
                  </a:cxn>
                  <a:cxn ang="16200000">
                    <a:pos x="wd2" y="hd2"/>
                  </a:cxn>
                </a:cxnLst>
                <a:rect l="0" t="0" r="r" b="b"/>
                <a:pathLst>
                  <a:path w="21600" h="21473" extrusionOk="0">
                    <a:moveTo>
                      <a:pt x="0" y="17121"/>
                    </a:moveTo>
                    <a:lnTo>
                      <a:pt x="1067" y="21379"/>
                    </a:lnTo>
                    <a:lnTo>
                      <a:pt x="20541" y="21473"/>
                    </a:lnTo>
                    <a:lnTo>
                      <a:pt x="21600" y="17256"/>
                    </a:lnTo>
                    <a:cubicBezTo>
                      <a:pt x="18712" y="6295"/>
                      <a:pt x="14891" y="128"/>
                      <a:pt x="10909" y="2"/>
                    </a:cubicBezTo>
                    <a:cubicBezTo>
                      <a:pt x="6857" y="-127"/>
                      <a:pt x="2949" y="6006"/>
                      <a:pt x="0" y="17121"/>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03" name="Shape"/>
              <p:cNvSpPr/>
              <p:nvPr/>
            </p:nvSpPr>
            <p:spPr>
              <a:xfrm>
                <a:off x="2540611" y="3818123"/>
                <a:ext cx="1512372" cy="6098363"/>
              </a:xfrm>
              <a:custGeom>
                <a:avLst/>
                <a:gdLst/>
                <a:ahLst/>
                <a:cxnLst>
                  <a:cxn ang="0">
                    <a:pos x="wd2" y="hd2"/>
                  </a:cxn>
                  <a:cxn ang="5400000">
                    <a:pos x="wd2" y="hd2"/>
                  </a:cxn>
                  <a:cxn ang="10800000">
                    <a:pos x="wd2" y="hd2"/>
                  </a:cxn>
                  <a:cxn ang="16200000">
                    <a:pos x="wd2" y="hd2"/>
                  </a:cxn>
                </a:cxnLst>
                <a:rect l="0" t="0" r="r" b="b"/>
                <a:pathLst>
                  <a:path w="21495" h="21600" extrusionOk="0">
                    <a:moveTo>
                      <a:pt x="17027" y="0"/>
                    </a:moveTo>
                    <a:lnTo>
                      <a:pt x="21319" y="1066"/>
                    </a:lnTo>
                    <a:lnTo>
                      <a:pt x="21495" y="20514"/>
                    </a:lnTo>
                    <a:lnTo>
                      <a:pt x="17114" y="21600"/>
                    </a:lnTo>
                    <a:cubicBezTo>
                      <a:pt x="6215" y="18694"/>
                      <a:pt x="105" y="14872"/>
                      <a:pt x="1" y="10894"/>
                    </a:cubicBezTo>
                    <a:cubicBezTo>
                      <a:pt x="-105" y="6855"/>
                      <a:pt x="5986" y="2958"/>
                      <a:pt x="17027" y="0"/>
                    </a:cubicBezTo>
                    <a:close/>
                  </a:path>
                </a:pathLst>
              </a:custGeom>
              <a:solidFill>
                <a:schemeClr val="accent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04" name="Shape"/>
              <p:cNvSpPr/>
              <p:nvPr/>
            </p:nvSpPr>
            <p:spPr>
              <a:xfrm>
                <a:off x="3960849" y="9810240"/>
                <a:ext cx="6072602" cy="1501593"/>
              </a:xfrm>
              <a:custGeom>
                <a:avLst/>
                <a:gdLst/>
                <a:ahLst/>
                <a:cxnLst>
                  <a:cxn ang="0">
                    <a:pos x="wd2" y="hd2"/>
                  </a:cxn>
                  <a:cxn ang="5400000">
                    <a:pos x="wd2" y="hd2"/>
                  </a:cxn>
                  <a:cxn ang="10800000">
                    <a:pos x="wd2" y="hd2"/>
                  </a:cxn>
                  <a:cxn ang="16200000">
                    <a:pos x="wd2" y="hd2"/>
                  </a:cxn>
                </a:cxnLst>
                <a:rect l="0" t="0" r="r" b="b"/>
                <a:pathLst>
                  <a:path w="21600" h="21461" extrusionOk="0">
                    <a:moveTo>
                      <a:pt x="0" y="4518"/>
                    </a:moveTo>
                    <a:lnTo>
                      <a:pt x="1072" y="204"/>
                    </a:lnTo>
                    <a:lnTo>
                      <a:pt x="20525" y="0"/>
                    </a:lnTo>
                    <a:lnTo>
                      <a:pt x="21600" y="4239"/>
                    </a:lnTo>
                    <a:cubicBezTo>
                      <a:pt x="18699" y="15172"/>
                      <a:pt x="14880" y="21319"/>
                      <a:pt x="10903" y="21459"/>
                    </a:cubicBezTo>
                    <a:cubicBezTo>
                      <a:pt x="6864" y="21600"/>
                      <a:pt x="2964" y="15541"/>
                      <a:pt x="0" y="4518"/>
                    </a:cubicBezTo>
                    <a:close/>
                  </a:path>
                </a:pathLst>
              </a:cu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05" name="Shape"/>
              <p:cNvSpPr/>
              <p:nvPr/>
            </p:nvSpPr>
            <p:spPr>
              <a:xfrm>
                <a:off x="9941457" y="3836204"/>
                <a:ext cx="1498232" cy="6060374"/>
              </a:xfrm>
              <a:custGeom>
                <a:avLst/>
                <a:gdLst/>
                <a:ahLst/>
                <a:cxnLst>
                  <a:cxn ang="0">
                    <a:pos x="wd2" y="hd2"/>
                  </a:cxn>
                  <a:cxn ang="5400000">
                    <a:pos x="wd2" y="hd2"/>
                  </a:cxn>
                  <a:cxn ang="10800000">
                    <a:pos x="wd2" y="hd2"/>
                  </a:cxn>
                  <a:cxn ang="16200000">
                    <a:pos x="wd2" y="hd2"/>
                  </a:cxn>
                </a:cxnLst>
                <a:rect l="0" t="0" r="r" b="b"/>
                <a:pathLst>
                  <a:path w="21526" h="21600" extrusionOk="0">
                    <a:moveTo>
                      <a:pt x="243" y="1067"/>
                    </a:moveTo>
                    <a:lnTo>
                      <a:pt x="4534" y="0"/>
                    </a:lnTo>
                    <a:cubicBezTo>
                      <a:pt x="15389" y="2912"/>
                      <a:pt x="21451" y="6728"/>
                      <a:pt x="21525" y="10695"/>
                    </a:cubicBezTo>
                    <a:cubicBezTo>
                      <a:pt x="21600" y="14741"/>
                      <a:pt x="15443" y="18642"/>
                      <a:pt x="4313" y="21600"/>
                    </a:cubicBezTo>
                    <a:lnTo>
                      <a:pt x="0" y="20546"/>
                    </a:lnTo>
                    <a:lnTo>
                      <a:pt x="243" y="1067"/>
                    </a:lnTo>
                    <a:close/>
                  </a:path>
                </a:pathLst>
              </a:cu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06" name="Circle"/>
              <p:cNvSpPr/>
              <p:nvPr/>
            </p:nvSpPr>
            <p:spPr>
              <a:xfrm>
                <a:off x="5738980" y="5606432"/>
                <a:ext cx="2498208" cy="2498208"/>
              </a:xfrm>
              <a:prstGeom prst="ellipse">
                <a:avLst/>
              </a:prstGeom>
              <a:solidFill>
                <a:srgbClr val="F4F4F5"/>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07" name="Shape"/>
              <p:cNvSpPr/>
              <p:nvPr/>
            </p:nvSpPr>
            <p:spPr>
              <a:xfrm>
                <a:off x="4191252" y="2804179"/>
                <a:ext cx="5611031" cy="2946251"/>
              </a:xfrm>
              <a:custGeom>
                <a:avLst/>
                <a:gdLst/>
                <a:ahLst/>
                <a:cxnLst>
                  <a:cxn ang="0">
                    <a:pos x="wd2" y="hd2"/>
                  </a:cxn>
                  <a:cxn ang="5400000">
                    <a:pos x="wd2" y="hd2"/>
                  </a:cxn>
                  <a:cxn ang="10800000">
                    <a:pos x="wd2" y="hd2"/>
                  </a:cxn>
                  <a:cxn ang="16200000">
                    <a:pos x="wd2" y="hd2"/>
                  </a:cxn>
                </a:cxnLst>
                <a:rect l="0" t="0" r="r" b="b"/>
                <a:pathLst>
                  <a:path w="21600" h="21600" extrusionOk="0">
                    <a:moveTo>
                      <a:pt x="0" y="7650"/>
                    </a:moveTo>
                    <a:cubicBezTo>
                      <a:pt x="1088" y="5724"/>
                      <a:pt x="2312" y="4098"/>
                      <a:pt x="3637" y="2822"/>
                    </a:cubicBezTo>
                    <a:cubicBezTo>
                      <a:pt x="5053" y="1458"/>
                      <a:pt x="6568" y="507"/>
                      <a:pt x="8132" y="0"/>
                    </a:cubicBezTo>
                    <a:lnTo>
                      <a:pt x="8132" y="2153"/>
                    </a:lnTo>
                    <a:cubicBezTo>
                      <a:pt x="8147" y="4955"/>
                      <a:pt x="9359" y="7197"/>
                      <a:pt x="10831" y="7141"/>
                    </a:cubicBezTo>
                    <a:cubicBezTo>
                      <a:pt x="12245" y="7087"/>
                      <a:pt x="13383" y="4913"/>
                      <a:pt x="13407" y="2220"/>
                    </a:cubicBezTo>
                    <a:lnTo>
                      <a:pt x="13407" y="80"/>
                    </a:lnTo>
                    <a:cubicBezTo>
                      <a:pt x="14879" y="499"/>
                      <a:pt x="16309" y="1333"/>
                      <a:pt x="17652" y="2554"/>
                    </a:cubicBezTo>
                    <a:cubicBezTo>
                      <a:pt x="19107" y="3878"/>
                      <a:pt x="20440" y="5639"/>
                      <a:pt x="21600" y="7771"/>
                    </a:cubicBezTo>
                    <a:lnTo>
                      <a:pt x="14340" y="21600"/>
                    </a:lnTo>
                    <a:cubicBezTo>
                      <a:pt x="13333" y="20000"/>
                      <a:pt x="12062" y="19125"/>
                      <a:pt x="10751" y="19129"/>
                    </a:cubicBezTo>
                    <a:cubicBezTo>
                      <a:pt x="9481" y="19133"/>
                      <a:pt x="8251" y="19960"/>
                      <a:pt x="7261" y="21475"/>
                    </a:cubicBezTo>
                    <a:lnTo>
                      <a:pt x="0" y="7650"/>
                    </a:lnTo>
                    <a:close/>
                  </a:path>
                </a:pathLst>
              </a:custGeom>
              <a:solidFill>
                <a:srgbClr val="F4F4F5"/>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08" name="Shape"/>
              <p:cNvSpPr/>
              <p:nvPr/>
            </p:nvSpPr>
            <p:spPr>
              <a:xfrm>
                <a:off x="6586058" y="4641322"/>
                <a:ext cx="806201" cy="828778"/>
              </a:xfrm>
              <a:custGeom>
                <a:avLst/>
                <a:gdLst/>
                <a:ahLst/>
                <a:cxnLst>
                  <a:cxn ang="0">
                    <a:pos x="wd2" y="hd2"/>
                  </a:cxn>
                  <a:cxn ang="5400000">
                    <a:pos x="wd2" y="hd2"/>
                  </a:cxn>
                  <a:cxn ang="10800000">
                    <a:pos x="wd2" y="hd2"/>
                  </a:cxn>
                  <a:cxn ang="16200000">
                    <a:pos x="wd2" y="hd2"/>
                  </a:cxn>
                </a:cxnLst>
                <a:rect l="0" t="0" r="r" b="b"/>
                <a:pathLst>
                  <a:path w="21600" h="21600" extrusionOk="0">
                    <a:moveTo>
                      <a:pt x="0" y="21583"/>
                    </a:moveTo>
                    <a:lnTo>
                      <a:pt x="17" y="10192"/>
                    </a:lnTo>
                    <a:cubicBezTo>
                      <a:pt x="190" y="4515"/>
                      <a:pt x="4971" y="1"/>
                      <a:pt x="10809" y="0"/>
                    </a:cubicBezTo>
                    <a:cubicBezTo>
                      <a:pt x="16641" y="0"/>
                      <a:pt x="21419" y="4506"/>
                      <a:pt x="21600" y="10176"/>
                    </a:cubicBezTo>
                    <a:lnTo>
                      <a:pt x="21532" y="21600"/>
                    </a:lnTo>
                    <a:cubicBezTo>
                      <a:pt x="18132" y="20633"/>
                      <a:pt x="14612" y="20128"/>
                      <a:pt x="11070" y="20098"/>
                    </a:cubicBezTo>
                    <a:cubicBezTo>
                      <a:pt x="7325" y="20066"/>
                      <a:pt x="3596" y="20567"/>
                      <a:pt x="0" y="21583"/>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09" name="Shape"/>
              <p:cNvSpPr/>
              <p:nvPr/>
            </p:nvSpPr>
            <p:spPr>
              <a:xfrm>
                <a:off x="2939716" y="4059550"/>
                <a:ext cx="2946601" cy="5608347"/>
              </a:xfrm>
              <a:custGeom>
                <a:avLst/>
                <a:gdLst/>
                <a:ahLst/>
                <a:cxnLst>
                  <a:cxn ang="0">
                    <a:pos x="wd2" y="hd2"/>
                  </a:cxn>
                  <a:cxn ang="5400000">
                    <a:pos x="wd2" y="hd2"/>
                  </a:cxn>
                  <a:cxn ang="10800000">
                    <a:pos x="wd2" y="hd2"/>
                  </a:cxn>
                  <a:cxn ang="16200000">
                    <a:pos x="wd2" y="hd2"/>
                  </a:cxn>
                </a:cxnLst>
                <a:rect l="0" t="0" r="r" b="b"/>
                <a:pathLst>
                  <a:path w="21600" h="21600" extrusionOk="0">
                    <a:moveTo>
                      <a:pt x="21450" y="7271"/>
                    </a:moveTo>
                    <a:cubicBezTo>
                      <a:pt x="19913" y="8277"/>
                      <a:pt x="19090" y="9532"/>
                      <a:pt x="19124" y="10822"/>
                    </a:cubicBezTo>
                    <a:cubicBezTo>
                      <a:pt x="19157" y="12102"/>
                      <a:pt x="20032" y="13337"/>
                      <a:pt x="21600" y="14317"/>
                    </a:cubicBezTo>
                    <a:lnTo>
                      <a:pt x="7763" y="21600"/>
                    </a:lnTo>
                    <a:cubicBezTo>
                      <a:pt x="5645" y="20408"/>
                      <a:pt x="3883" y="19055"/>
                      <a:pt x="2538" y="17585"/>
                    </a:cubicBezTo>
                    <a:cubicBezTo>
                      <a:pt x="1343" y="16280"/>
                      <a:pt x="490" y="14895"/>
                      <a:pt x="0" y="13470"/>
                    </a:cubicBezTo>
                    <a:lnTo>
                      <a:pt x="2450" y="13434"/>
                    </a:lnTo>
                    <a:cubicBezTo>
                      <a:pt x="5072" y="13366"/>
                      <a:pt x="7149" y="12244"/>
                      <a:pt x="7203" y="10864"/>
                    </a:cubicBezTo>
                    <a:cubicBezTo>
                      <a:pt x="7260" y="9440"/>
                      <a:pt x="5157" y="8250"/>
                      <a:pt x="2450" y="8173"/>
                    </a:cubicBezTo>
                    <a:lnTo>
                      <a:pt x="9" y="8173"/>
                    </a:lnTo>
                    <a:cubicBezTo>
                      <a:pt x="486" y="6567"/>
                      <a:pt x="1443" y="5011"/>
                      <a:pt x="2844" y="3562"/>
                    </a:cubicBezTo>
                    <a:cubicBezTo>
                      <a:pt x="4100" y="2263"/>
                      <a:pt x="5699" y="1064"/>
                      <a:pt x="7596" y="0"/>
                    </a:cubicBezTo>
                    <a:lnTo>
                      <a:pt x="21450" y="7271"/>
                    </a:lnTo>
                    <a:close/>
                  </a:path>
                </a:pathLst>
              </a:custGeom>
              <a:solidFill>
                <a:srgbClr val="F4F4F5"/>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10" name="Shape"/>
              <p:cNvSpPr/>
              <p:nvPr/>
            </p:nvSpPr>
            <p:spPr>
              <a:xfrm>
                <a:off x="4775631" y="6460287"/>
                <a:ext cx="835755" cy="807838"/>
              </a:xfrm>
              <a:custGeom>
                <a:avLst/>
                <a:gdLst/>
                <a:ahLst/>
                <a:cxnLst>
                  <a:cxn ang="0">
                    <a:pos x="wd2" y="hd2"/>
                  </a:cxn>
                  <a:cxn ang="5400000">
                    <a:pos x="wd2" y="hd2"/>
                  </a:cxn>
                  <a:cxn ang="10800000">
                    <a:pos x="wd2" y="hd2"/>
                  </a:cxn>
                  <a:cxn ang="16200000">
                    <a:pos x="wd2" y="hd2"/>
                  </a:cxn>
                </a:cxnLst>
                <a:rect l="0" t="0" r="r" b="b"/>
                <a:pathLst>
                  <a:path w="21458" h="21092" extrusionOk="0">
                    <a:moveTo>
                      <a:pt x="21258" y="9"/>
                    </a:moveTo>
                    <a:lnTo>
                      <a:pt x="10827" y="9"/>
                    </a:lnTo>
                    <a:cubicBezTo>
                      <a:pt x="4822" y="-242"/>
                      <a:pt x="-142" y="4721"/>
                      <a:pt x="3" y="10831"/>
                    </a:cubicBezTo>
                    <a:cubicBezTo>
                      <a:pt x="143" y="16731"/>
                      <a:pt x="5030" y="21358"/>
                      <a:pt x="10827" y="21079"/>
                    </a:cubicBezTo>
                    <a:lnTo>
                      <a:pt x="21458" y="21079"/>
                    </a:lnTo>
                    <a:cubicBezTo>
                      <a:pt x="20432" y="17674"/>
                      <a:pt x="19894" y="14137"/>
                      <a:pt x="19858" y="10577"/>
                    </a:cubicBezTo>
                    <a:cubicBezTo>
                      <a:pt x="19822" y="7004"/>
                      <a:pt x="20294" y="3445"/>
                      <a:pt x="21258" y="9"/>
                    </a:cubicBezTo>
                    <a:close/>
                  </a:path>
                </a:pathLst>
              </a:custGeom>
              <a:solidFill>
                <a:schemeClr val="accent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11" name="Shape"/>
              <p:cNvSpPr/>
              <p:nvPr/>
            </p:nvSpPr>
            <p:spPr>
              <a:xfrm>
                <a:off x="4205413" y="7975834"/>
                <a:ext cx="5580377" cy="2927414"/>
              </a:xfrm>
              <a:custGeom>
                <a:avLst/>
                <a:gdLst/>
                <a:ahLst/>
                <a:cxnLst>
                  <a:cxn ang="0">
                    <a:pos x="wd2" y="hd2"/>
                  </a:cxn>
                  <a:cxn ang="5400000">
                    <a:pos x="wd2" y="hd2"/>
                  </a:cxn>
                  <a:cxn ang="10800000">
                    <a:pos x="wd2" y="hd2"/>
                  </a:cxn>
                  <a:cxn ang="16200000">
                    <a:pos x="wd2" y="hd2"/>
                  </a:cxn>
                </a:cxnLst>
                <a:rect l="0" t="0" r="r" b="b"/>
                <a:pathLst>
                  <a:path w="21600" h="21600" extrusionOk="0">
                    <a:moveTo>
                      <a:pt x="7319" y="121"/>
                    </a:moveTo>
                    <a:cubicBezTo>
                      <a:pt x="8291" y="1552"/>
                      <a:pt x="9481" y="2338"/>
                      <a:pt x="10709" y="2362"/>
                    </a:cubicBezTo>
                    <a:cubicBezTo>
                      <a:pt x="12012" y="2387"/>
                      <a:pt x="13280" y="1552"/>
                      <a:pt x="14297" y="0"/>
                    </a:cubicBezTo>
                    <a:lnTo>
                      <a:pt x="21600" y="13949"/>
                    </a:lnTo>
                    <a:cubicBezTo>
                      <a:pt x="20496" y="15907"/>
                      <a:pt x="19250" y="17553"/>
                      <a:pt x="17902" y="18839"/>
                    </a:cubicBezTo>
                    <a:cubicBezTo>
                      <a:pt x="16510" y="20167"/>
                      <a:pt x="15022" y="21096"/>
                      <a:pt x="13488" y="21597"/>
                    </a:cubicBezTo>
                    <a:lnTo>
                      <a:pt x="13488" y="19557"/>
                    </a:lnTo>
                    <a:cubicBezTo>
                      <a:pt x="13442" y="16849"/>
                      <a:pt x="12292" y="14683"/>
                      <a:pt x="10871" y="14627"/>
                    </a:cubicBezTo>
                    <a:cubicBezTo>
                      <a:pt x="9403" y="14570"/>
                      <a:pt x="8183" y="16769"/>
                      <a:pt x="8130" y="19566"/>
                    </a:cubicBezTo>
                    <a:lnTo>
                      <a:pt x="8135" y="21600"/>
                    </a:lnTo>
                    <a:cubicBezTo>
                      <a:pt x="6547" y="21092"/>
                      <a:pt x="5008" y="20131"/>
                      <a:pt x="3570" y="18750"/>
                    </a:cubicBezTo>
                    <a:cubicBezTo>
                      <a:pt x="2275" y="17505"/>
                      <a:pt x="1074" y="15931"/>
                      <a:pt x="0" y="14071"/>
                    </a:cubicBezTo>
                    <a:lnTo>
                      <a:pt x="7319" y="121"/>
                    </a:lnTo>
                    <a:close/>
                  </a:path>
                </a:pathLst>
              </a:custGeom>
              <a:solidFill>
                <a:srgbClr val="F4F4F5"/>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12" name="Shape"/>
              <p:cNvSpPr/>
              <p:nvPr/>
            </p:nvSpPr>
            <p:spPr>
              <a:xfrm>
                <a:off x="6599298" y="8234057"/>
                <a:ext cx="804381" cy="850165"/>
              </a:xfrm>
              <a:custGeom>
                <a:avLst/>
                <a:gdLst/>
                <a:ahLst/>
                <a:cxnLst>
                  <a:cxn ang="0">
                    <a:pos x="wd2" y="hd2"/>
                  </a:cxn>
                  <a:cxn ang="5400000">
                    <a:pos x="wd2" y="hd2"/>
                  </a:cxn>
                  <a:cxn ang="10800000">
                    <a:pos x="wd2" y="hd2"/>
                  </a:cxn>
                  <a:cxn ang="16200000">
                    <a:pos x="wd2" y="hd2"/>
                  </a:cxn>
                </a:cxnLst>
                <a:rect l="0" t="0" r="r" b="b"/>
                <a:pathLst>
                  <a:path w="21600" h="21464" extrusionOk="0">
                    <a:moveTo>
                      <a:pt x="0" y="327"/>
                    </a:moveTo>
                    <a:cubicBezTo>
                      <a:pt x="3468" y="1221"/>
                      <a:pt x="7051" y="1654"/>
                      <a:pt x="10647" y="1616"/>
                    </a:cubicBezTo>
                    <a:cubicBezTo>
                      <a:pt x="14361" y="1575"/>
                      <a:pt x="18051" y="1031"/>
                      <a:pt x="21600" y="0"/>
                    </a:cubicBezTo>
                    <a:lnTo>
                      <a:pt x="21600" y="11676"/>
                    </a:lnTo>
                    <a:cubicBezTo>
                      <a:pt x="21438" y="17029"/>
                      <a:pt x="16850" y="21327"/>
                      <a:pt x="11156" y="21461"/>
                    </a:cubicBezTo>
                    <a:cubicBezTo>
                      <a:pt x="5244" y="21600"/>
                      <a:pt x="316" y="17234"/>
                      <a:pt x="114" y="11676"/>
                    </a:cubicBezTo>
                    <a:lnTo>
                      <a:pt x="0" y="327"/>
                    </a:lnTo>
                    <a:close/>
                  </a:path>
                </a:pathLst>
              </a:cu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13" name="Shape"/>
              <p:cNvSpPr/>
              <p:nvPr/>
            </p:nvSpPr>
            <p:spPr>
              <a:xfrm>
                <a:off x="8110261" y="4081721"/>
                <a:ext cx="2927917" cy="5569456"/>
              </a:xfrm>
              <a:custGeom>
                <a:avLst/>
                <a:gdLst/>
                <a:ahLst/>
                <a:cxnLst>
                  <a:cxn ang="0">
                    <a:pos x="wd2" y="hd2"/>
                  </a:cxn>
                  <a:cxn ang="5400000">
                    <a:pos x="wd2" y="hd2"/>
                  </a:cxn>
                  <a:cxn ang="10800000">
                    <a:pos x="wd2" y="hd2"/>
                  </a:cxn>
                  <a:cxn ang="16200000">
                    <a:pos x="wd2" y="hd2"/>
                  </a:cxn>
                </a:cxnLst>
                <a:rect l="0" t="0" r="r" b="b"/>
                <a:pathLst>
                  <a:path w="21600" h="21600" extrusionOk="0">
                    <a:moveTo>
                      <a:pt x="0" y="14273"/>
                    </a:moveTo>
                    <a:lnTo>
                      <a:pt x="13907" y="21600"/>
                    </a:lnTo>
                    <a:cubicBezTo>
                      <a:pt x="15961" y="20442"/>
                      <a:pt x="17674" y="19129"/>
                      <a:pt x="18990" y="17705"/>
                    </a:cubicBezTo>
                    <a:cubicBezTo>
                      <a:pt x="20222" y="16372"/>
                      <a:pt x="21092" y="14955"/>
                      <a:pt x="21577" y="13494"/>
                    </a:cubicBezTo>
                    <a:lnTo>
                      <a:pt x="19786" y="13479"/>
                    </a:lnTo>
                    <a:cubicBezTo>
                      <a:pt x="16954" y="13516"/>
                      <a:pt x="14605" y="12336"/>
                      <a:pt x="14547" y="10848"/>
                    </a:cubicBezTo>
                    <a:cubicBezTo>
                      <a:pt x="14488" y="9314"/>
                      <a:pt x="16869" y="8063"/>
                      <a:pt x="19786" y="8094"/>
                    </a:cubicBezTo>
                    <a:lnTo>
                      <a:pt x="21600" y="8094"/>
                    </a:lnTo>
                    <a:cubicBezTo>
                      <a:pt x="21123" y="6528"/>
                      <a:pt x="20188" y="5011"/>
                      <a:pt x="18828" y="3595"/>
                    </a:cubicBezTo>
                    <a:cubicBezTo>
                      <a:pt x="17567" y="2283"/>
                      <a:pt x="15954" y="1072"/>
                      <a:pt x="14038" y="0"/>
                    </a:cubicBezTo>
                    <a:lnTo>
                      <a:pt x="114" y="7302"/>
                    </a:lnTo>
                    <a:cubicBezTo>
                      <a:pt x="1595" y="8300"/>
                      <a:pt x="2389" y="9531"/>
                      <a:pt x="2369" y="10797"/>
                    </a:cubicBezTo>
                    <a:cubicBezTo>
                      <a:pt x="2349" y="12063"/>
                      <a:pt x="1514" y="13288"/>
                      <a:pt x="0" y="14273"/>
                    </a:cubicBezTo>
                    <a:close/>
                  </a:path>
                </a:pathLst>
              </a:custGeom>
              <a:solidFill>
                <a:srgbClr val="F4F4F5"/>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14" name="Shape"/>
              <p:cNvSpPr/>
              <p:nvPr/>
            </p:nvSpPr>
            <p:spPr>
              <a:xfrm>
                <a:off x="8368850" y="6452369"/>
                <a:ext cx="849713" cy="807572"/>
              </a:xfrm>
              <a:custGeom>
                <a:avLst/>
                <a:gdLst/>
                <a:ahLst/>
                <a:cxnLst>
                  <a:cxn ang="0">
                    <a:pos x="wd2" y="hd2"/>
                  </a:cxn>
                  <a:cxn ang="5400000">
                    <a:pos x="wd2" y="hd2"/>
                  </a:cxn>
                  <a:cxn ang="10800000">
                    <a:pos x="wd2" y="hd2"/>
                  </a:cxn>
                  <a:cxn ang="16200000">
                    <a:pos x="wd2" y="hd2"/>
                  </a:cxn>
                </a:cxnLst>
                <a:rect l="0" t="0" r="r" b="b"/>
                <a:pathLst>
                  <a:path w="21460" h="21336" extrusionOk="0">
                    <a:moveTo>
                      <a:pt x="172" y="5"/>
                    </a:moveTo>
                    <a:lnTo>
                      <a:pt x="10896" y="5"/>
                    </a:lnTo>
                    <a:cubicBezTo>
                      <a:pt x="16774" y="-187"/>
                      <a:pt x="21600" y="4826"/>
                      <a:pt x="21457" y="10977"/>
                    </a:cubicBezTo>
                    <a:cubicBezTo>
                      <a:pt x="21321" y="16794"/>
                      <a:pt x="16736" y="21413"/>
                      <a:pt x="11174" y="21335"/>
                    </a:cubicBezTo>
                    <a:lnTo>
                      <a:pt x="0" y="21335"/>
                    </a:lnTo>
                    <a:cubicBezTo>
                      <a:pt x="1009" y="17888"/>
                      <a:pt x="1536" y="14307"/>
                      <a:pt x="1567" y="10702"/>
                    </a:cubicBezTo>
                    <a:cubicBezTo>
                      <a:pt x="1598" y="7085"/>
                      <a:pt x="1128" y="3482"/>
                      <a:pt x="172" y="5"/>
                    </a:cubicBezTo>
                    <a:close/>
                  </a:path>
                </a:pathLst>
              </a:cu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15" name="A"/>
              <p:cNvSpPr txBox="1"/>
              <p:nvPr/>
            </p:nvSpPr>
            <p:spPr>
              <a:xfrm>
                <a:off x="6325558" y="2703444"/>
                <a:ext cx="1342861" cy="55037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lvl1pPr>
                  <a:defRPr sz="3500" b="0">
                    <a:solidFill>
                      <a:srgbClr val="FBE7AF"/>
                    </a:solidFill>
                    <a:latin typeface="Barlow Bold"/>
                    <a:ea typeface="Barlow Bold"/>
                    <a:cs typeface="Barlow Bold"/>
                    <a:sym typeface="Barlow Bold"/>
                  </a:defRPr>
                </a:lvl1pPr>
              </a:lstStyle>
              <a:p>
                <a:r>
                  <a:rPr dirty="0">
                    <a:solidFill>
                      <a:schemeClr val="accent1">
                        <a:lumMod val="40000"/>
                        <a:lumOff val="60000"/>
                      </a:schemeClr>
                    </a:solidFill>
                  </a:rPr>
                  <a:t>A</a:t>
                </a:r>
              </a:p>
            </p:txBody>
          </p:sp>
          <p:sp>
            <p:nvSpPr>
              <p:cNvPr id="816" name="C"/>
              <p:cNvSpPr txBox="1"/>
              <p:nvPr/>
            </p:nvSpPr>
            <p:spPr>
              <a:xfrm>
                <a:off x="6325558" y="10272677"/>
                <a:ext cx="1342861" cy="55037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lvl1pPr>
                  <a:defRPr sz="3500" b="0">
                    <a:solidFill>
                      <a:srgbClr val="A4CAF6"/>
                    </a:solidFill>
                    <a:latin typeface="Barlow Bold"/>
                    <a:ea typeface="Barlow Bold"/>
                    <a:cs typeface="Barlow Bold"/>
                    <a:sym typeface="Barlow Bold"/>
                  </a:defRPr>
                </a:lvl1pPr>
              </a:lstStyle>
              <a:p>
                <a:r>
                  <a:rPr dirty="0">
                    <a:solidFill>
                      <a:schemeClr val="accent3">
                        <a:lumMod val="40000"/>
                        <a:lumOff val="60000"/>
                      </a:schemeClr>
                    </a:solidFill>
                  </a:rPr>
                  <a:t>C</a:t>
                </a:r>
              </a:p>
            </p:txBody>
          </p:sp>
          <p:sp>
            <p:nvSpPr>
              <p:cNvPr id="817" name="B"/>
              <p:cNvSpPr txBox="1"/>
              <p:nvPr/>
            </p:nvSpPr>
            <p:spPr>
              <a:xfrm rot="16200000">
                <a:off x="10112112" y="6582817"/>
                <a:ext cx="1342862" cy="55037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lvl1pPr>
                  <a:defRPr sz="3500" b="0">
                    <a:solidFill>
                      <a:srgbClr val="F7BEBB"/>
                    </a:solidFill>
                    <a:latin typeface="Barlow Bold"/>
                    <a:ea typeface="Barlow Bold"/>
                    <a:cs typeface="Barlow Bold"/>
                    <a:sym typeface="Barlow Bold"/>
                  </a:defRPr>
                </a:lvl1pPr>
              </a:lstStyle>
              <a:p>
                <a:r>
                  <a:rPr dirty="0">
                    <a:solidFill>
                      <a:schemeClr val="accent2">
                        <a:lumMod val="40000"/>
                        <a:lumOff val="60000"/>
                      </a:schemeClr>
                    </a:solidFill>
                  </a:rPr>
                  <a:t>B</a:t>
                </a:r>
              </a:p>
            </p:txBody>
          </p:sp>
          <p:sp>
            <p:nvSpPr>
              <p:cNvPr id="818" name="D"/>
              <p:cNvSpPr txBox="1"/>
              <p:nvPr/>
            </p:nvSpPr>
            <p:spPr>
              <a:xfrm rot="5400000">
                <a:off x="2614359" y="6582817"/>
                <a:ext cx="1342861" cy="55037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lvl1pPr>
                  <a:defRPr sz="3500" b="0">
                    <a:solidFill>
                      <a:srgbClr val="C3A6C1"/>
                    </a:solidFill>
                    <a:latin typeface="Barlow Bold"/>
                    <a:ea typeface="Barlow Bold"/>
                    <a:cs typeface="Barlow Bold"/>
                    <a:sym typeface="Barlow Bold"/>
                  </a:defRPr>
                </a:lvl1pPr>
              </a:lstStyle>
              <a:p>
                <a:r>
                  <a:rPr dirty="0">
                    <a:solidFill>
                      <a:schemeClr val="accent4">
                        <a:lumMod val="40000"/>
                        <a:lumOff val="60000"/>
                      </a:schemeClr>
                    </a:solidFill>
                  </a:rPr>
                  <a:t>D</a:t>
                </a:r>
              </a:p>
            </p:txBody>
          </p:sp>
          <p:sp>
            <p:nvSpPr>
              <p:cNvPr id="819" name="Circular…"/>
              <p:cNvSpPr txBox="1"/>
              <p:nvPr/>
            </p:nvSpPr>
            <p:spPr>
              <a:xfrm>
                <a:off x="6019219" y="6210614"/>
                <a:ext cx="1963130" cy="99290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p>
                <a:pPr>
                  <a:defRPr sz="2600" b="0">
                    <a:solidFill>
                      <a:srgbClr val="2D3640"/>
                    </a:solidFill>
                    <a:latin typeface="Barlow Bold"/>
                    <a:ea typeface="Barlow Bold"/>
                    <a:cs typeface="Barlow Bold"/>
                    <a:sym typeface="Barlow Bold"/>
                  </a:defRPr>
                </a:pPr>
                <a:r>
                  <a:rPr>
                    <a:solidFill>
                      <a:schemeClr val="tx1"/>
                    </a:solidFill>
                  </a:rPr>
                  <a:t>Circular</a:t>
                </a:r>
              </a:p>
              <a:p>
                <a:pPr>
                  <a:defRPr sz="2600" b="0">
                    <a:solidFill>
                      <a:srgbClr val="2D3640"/>
                    </a:solidFill>
                    <a:latin typeface="Barlow Bold"/>
                    <a:ea typeface="Barlow Bold"/>
                    <a:cs typeface="Barlow Bold"/>
                    <a:sym typeface="Barlow Bold"/>
                  </a:defRPr>
                </a:pPr>
                <a:r>
                  <a:rPr>
                    <a:solidFill>
                      <a:schemeClr val="tx1"/>
                    </a:solidFill>
                  </a:rPr>
                  <a:t>Diagram</a:t>
                </a:r>
              </a:p>
            </p:txBody>
          </p:sp>
          <p:sp>
            <p:nvSpPr>
              <p:cNvPr id="820" name="Circle"/>
              <p:cNvSpPr/>
              <p:nvPr/>
            </p:nvSpPr>
            <p:spPr>
              <a:xfrm>
                <a:off x="6377827" y="7254814"/>
                <a:ext cx="171835" cy="171837"/>
              </a:xfrm>
              <a:prstGeom prst="ellipse">
                <a:avLst/>
              </a:pr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21" name="Circle"/>
              <p:cNvSpPr/>
              <p:nvPr/>
            </p:nvSpPr>
            <p:spPr>
              <a:xfrm>
                <a:off x="6735854" y="7254814"/>
                <a:ext cx="171835" cy="171837"/>
              </a:xfrm>
              <a:prstGeom prst="ellipse">
                <a:avLst/>
              </a:pr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22" name="Circle"/>
              <p:cNvSpPr/>
              <p:nvPr/>
            </p:nvSpPr>
            <p:spPr>
              <a:xfrm>
                <a:off x="7093880" y="7254814"/>
                <a:ext cx="171835" cy="171837"/>
              </a:xfrm>
              <a:prstGeom prst="ellipse">
                <a:avLst/>
              </a:pr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23" name="Circle"/>
              <p:cNvSpPr/>
              <p:nvPr/>
            </p:nvSpPr>
            <p:spPr>
              <a:xfrm>
                <a:off x="7451907" y="7254814"/>
                <a:ext cx="171835" cy="171837"/>
              </a:xfrm>
              <a:prstGeom prst="ellipse">
                <a:avLst/>
              </a:prstGeom>
              <a:solidFill>
                <a:schemeClr val="accent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25" name="Graphic 285"/>
              <p:cNvSpPr/>
              <p:nvPr/>
            </p:nvSpPr>
            <p:spPr>
              <a:xfrm>
                <a:off x="6857018" y="4938502"/>
                <a:ext cx="264189" cy="258881"/>
              </a:xfrm>
              <a:custGeom>
                <a:avLst/>
                <a:gdLst/>
                <a:ahLst/>
                <a:cxnLst>
                  <a:cxn ang="0">
                    <a:pos x="wd2" y="hd2"/>
                  </a:cxn>
                  <a:cxn ang="5400000">
                    <a:pos x="wd2" y="hd2"/>
                  </a:cxn>
                  <a:cxn ang="10800000">
                    <a:pos x="wd2" y="hd2"/>
                  </a:cxn>
                  <a:cxn ang="16200000">
                    <a:pos x="wd2" y="hd2"/>
                  </a:cxn>
                </a:cxnLst>
                <a:rect l="0" t="0" r="r" b="b"/>
                <a:pathLst>
                  <a:path w="21480" h="21479" extrusionOk="0">
                    <a:moveTo>
                      <a:pt x="21064" y="426"/>
                    </a:moveTo>
                    <a:cubicBezTo>
                      <a:pt x="20651" y="-4"/>
                      <a:pt x="20017" y="-121"/>
                      <a:pt x="19482" y="132"/>
                    </a:cubicBezTo>
                    <a:cubicBezTo>
                      <a:pt x="17025" y="1223"/>
                      <a:pt x="14709" y="2617"/>
                      <a:pt x="12585" y="4283"/>
                    </a:cubicBezTo>
                    <a:cubicBezTo>
                      <a:pt x="10015" y="6275"/>
                      <a:pt x="8041" y="8960"/>
                      <a:pt x="6884" y="12035"/>
                    </a:cubicBezTo>
                    <a:cubicBezTo>
                      <a:pt x="5525" y="11803"/>
                      <a:pt x="4155" y="12381"/>
                      <a:pt x="3352" y="13523"/>
                    </a:cubicBezTo>
                    <a:cubicBezTo>
                      <a:pt x="3248" y="13680"/>
                      <a:pt x="3155" y="13845"/>
                      <a:pt x="3064" y="14010"/>
                    </a:cubicBezTo>
                    <a:cubicBezTo>
                      <a:pt x="2997" y="14136"/>
                      <a:pt x="2925" y="14262"/>
                      <a:pt x="2846" y="14382"/>
                    </a:cubicBezTo>
                    <a:cubicBezTo>
                      <a:pt x="2365" y="15079"/>
                      <a:pt x="1563" y="15468"/>
                      <a:pt x="731" y="15410"/>
                    </a:cubicBezTo>
                    <a:cubicBezTo>
                      <a:pt x="361" y="15376"/>
                      <a:pt x="35" y="15655"/>
                      <a:pt x="3" y="16032"/>
                    </a:cubicBezTo>
                    <a:cubicBezTo>
                      <a:pt x="-1" y="16075"/>
                      <a:pt x="-1" y="16118"/>
                      <a:pt x="4" y="16162"/>
                    </a:cubicBezTo>
                    <a:cubicBezTo>
                      <a:pt x="207" y="18022"/>
                      <a:pt x="1222" y="19689"/>
                      <a:pt x="2766" y="20700"/>
                    </a:cubicBezTo>
                    <a:cubicBezTo>
                      <a:pt x="3522" y="21200"/>
                      <a:pt x="4402" y="21471"/>
                      <a:pt x="5303" y="21479"/>
                    </a:cubicBezTo>
                    <a:cubicBezTo>
                      <a:pt x="5819" y="21478"/>
                      <a:pt x="6332" y="21386"/>
                      <a:pt x="6817" y="21205"/>
                    </a:cubicBezTo>
                    <a:cubicBezTo>
                      <a:pt x="8231" y="20690"/>
                      <a:pt x="9356" y="19573"/>
                      <a:pt x="9899" y="18145"/>
                    </a:cubicBezTo>
                    <a:cubicBezTo>
                      <a:pt x="10216" y="17062"/>
                      <a:pt x="10194" y="15906"/>
                      <a:pt x="9836" y="14837"/>
                    </a:cubicBezTo>
                    <a:cubicBezTo>
                      <a:pt x="12785" y="13644"/>
                      <a:pt x="15359" y="11653"/>
                      <a:pt x="17280" y="9077"/>
                    </a:cubicBezTo>
                    <a:cubicBezTo>
                      <a:pt x="18914" y="6910"/>
                      <a:pt x="20281" y="4547"/>
                      <a:pt x="21350" y="2041"/>
                    </a:cubicBezTo>
                    <a:cubicBezTo>
                      <a:pt x="21599" y="1495"/>
                      <a:pt x="21484" y="848"/>
                      <a:pt x="21064" y="426"/>
                    </a:cubicBezTo>
                    <a:close/>
                    <a:moveTo>
                      <a:pt x="10250" y="8625"/>
                    </a:moveTo>
                    <a:lnTo>
                      <a:pt x="13029" y="11459"/>
                    </a:lnTo>
                    <a:cubicBezTo>
                      <a:pt x="11860" y="12396"/>
                      <a:pt x="10551" y="13136"/>
                      <a:pt x="9152" y="13651"/>
                    </a:cubicBezTo>
                    <a:lnTo>
                      <a:pt x="8105" y="12583"/>
                    </a:lnTo>
                    <a:cubicBezTo>
                      <a:pt x="8608" y="11155"/>
                      <a:pt x="9332" y="9819"/>
                      <a:pt x="10250" y="8625"/>
                    </a:cubicBezTo>
                    <a:close/>
                  </a:path>
                </a:pathLst>
              </a:custGeom>
              <a:solidFill>
                <a:schemeClr val="accent1">
                  <a:lumMod val="40000"/>
                  <a:lumOff val="60000"/>
                </a:schemeClr>
              </a:solidFill>
              <a:ln w="12700" cap="flat">
                <a:noFill/>
                <a:miter lim="400000"/>
              </a:ln>
              <a:effectLst/>
            </p:spPr>
            <p:txBody>
              <a:bodyPr wrap="square" lIns="45719" tIns="45719" rIns="45719" bIns="45719" numCol="1" anchor="ctr">
                <a:noAutofit/>
              </a:bodyPr>
              <a:lstStyle/>
              <a:p>
                <a:pPr algn="l" defTabSz="914400">
                  <a:defRPr sz="1800" b="0">
                    <a:latin typeface="Calibri"/>
                    <a:ea typeface="Calibri"/>
                    <a:cs typeface="Calibri"/>
                    <a:sym typeface="Calibri"/>
                  </a:defRPr>
                </a:pPr>
                <a:endParaRPr/>
              </a:p>
            </p:txBody>
          </p:sp>
          <p:sp>
            <p:nvSpPr>
              <p:cNvPr id="826" name="Graphic 209"/>
              <p:cNvSpPr/>
              <p:nvPr/>
            </p:nvSpPr>
            <p:spPr>
              <a:xfrm>
                <a:off x="5066528" y="6712746"/>
                <a:ext cx="268084" cy="255544"/>
              </a:xfrm>
              <a:custGeom>
                <a:avLst/>
                <a:gdLst/>
                <a:ahLst/>
                <a:cxnLst>
                  <a:cxn ang="0">
                    <a:pos x="wd2" y="hd2"/>
                  </a:cxn>
                  <a:cxn ang="5400000">
                    <a:pos x="wd2" y="hd2"/>
                  </a:cxn>
                  <a:cxn ang="10800000">
                    <a:pos x="wd2" y="hd2"/>
                  </a:cxn>
                  <a:cxn ang="16200000">
                    <a:pos x="wd2" y="hd2"/>
                  </a:cxn>
                </a:cxnLst>
                <a:rect l="0" t="0" r="r" b="b"/>
                <a:pathLst>
                  <a:path w="21498" h="21493" extrusionOk="0">
                    <a:moveTo>
                      <a:pt x="21465" y="8141"/>
                    </a:moveTo>
                    <a:cubicBezTo>
                      <a:pt x="21391" y="7901"/>
                      <a:pt x="21200" y="7720"/>
                      <a:pt x="20964" y="7669"/>
                    </a:cubicBezTo>
                    <a:lnTo>
                      <a:pt x="14578" y="6269"/>
                    </a:lnTo>
                    <a:lnTo>
                      <a:pt x="11334" y="328"/>
                    </a:lnTo>
                    <a:cubicBezTo>
                      <a:pt x="11121" y="-9"/>
                      <a:pt x="10687" y="-102"/>
                      <a:pt x="10365" y="122"/>
                    </a:cubicBezTo>
                    <a:cubicBezTo>
                      <a:pt x="10287" y="176"/>
                      <a:pt x="10220" y="246"/>
                      <a:pt x="10168" y="328"/>
                    </a:cubicBezTo>
                    <a:lnTo>
                      <a:pt x="6919" y="6269"/>
                    </a:lnTo>
                    <a:lnTo>
                      <a:pt x="536" y="7669"/>
                    </a:lnTo>
                    <a:cubicBezTo>
                      <a:pt x="172" y="7748"/>
                      <a:pt x="-61" y="8121"/>
                      <a:pt x="14" y="8502"/>
                    </a:cubicBezTo>
                    <a:cubicBezTo>
                      <a:pt x="39" y="8624"/>
                      <a:pt x="93" y="8737"/>
                      <a:pt x="172" y="8829"/>
                    </a:cubicBezTo>
                    <a:lnTo>
                      <a:pt x="4556" y="13903"/>
                    </a:lnTo>
                    <a:lnTo>
                      <a:pt x="3851" y="20709"/>
                    </a:lnTo>
                    <a:cubicBezTo>
                      <a:pt x="3812" y="21096"/>
                      <a:pt x="4079" y="21443"/>
                      <a:pt x="4448" y="21485"/>
                    </a:cubicBezTo>
                    <a:cubicBezTo>
                      <a:pt x="4565" y="21498"/>
                      <a:pt x="4684" y="21478"/>
                      <a:pt x="4792" y="21428"/>
                    </a:cubicBezTo>
                    <a:lnTo>
                      <a:pt x="10748" y="18625"/>
                    </a:lnTo>
                    <a:lnTo>
                      <a:pt x="16702" y="21431"/>
                    </a:lnTo>
                    <a:cubicBezTo>
                      <a:pt x="16789" y="21472"/>
                      <a:pt x="16882" y="21493"/>
                      <a:pt x="16977" y="21493"/>
                    </a:cubicBezTo>
                    <a:cubicBezTo>
                      <a:pt x="17348" y="21493"/>
                      <a:pt x="17649" y="21177"/>
                      <a:pt x="17649" y="20788"/>
                    </a:cubicBezTo>
                    <a:cubicBezTo>
                      <a:pt x="17649" y="20763"/>
                      <a:pt x="17648" y="20737"/>
                      <a:pt x="17645" y="20711"/>
                    </a:cubicBezTo>
                    <a:lnTo>
                      <a:pt x="16940" y="13903"/>
                    </a:lnTo>
                    <a:lnTo>
                      <a:pt x="21324" y="8829"/>
                    </a:lnTo>
                    <a:cubicBezTo>
                      <a:pt x="21485" y="8643"/>
                      <a:pt x="21539" y="8380"/>
                      <a:pt x="21465" y="8141"/>
                    </a:cubicBezTo>
                    <a:close/>
                  </a:path>
                </a:pathLst>
              </a:custGeom>
              <a:solidFill>
                <a:schemeClr val="accent4">
                  <a:lumMod val="40000"/>
                  <a:lumOff val="60000"/>
                </a:schemeClr>
              </a:solidFill>
              <a:ln w="12700" cap="flat">
                <a:noFill/>
                <a:miter lim="400000"/>
              </a:ln>
              <a:effectLst/>
            </p:spPr>
            <p:txBody>
              <a:bodyPr wrap="square" lIns="45719" tIns="45719" rIns="45719" bIns="45719" numCol="1" anchor="ctr">
                <a:noAutofit/>
              </a:bodyPr>
              <a:lstStyle/>
              <a:p>
                <a:pPr algn="l" defTabSz="914400">
                  <a:defRPr sz="1800" b="0">
                    <a:latin typeface="Calibri"/>
                    <a:ea typeface="Calibri"/>
                    <a:cs typeface="Calibri"/>
                    <a:sym typeface="Calibri"/>
                  </a:defRPr>
                </a:pPr>
                <a:endParaRPr/>
              </a:p>
            </p:txBody>
          </p:sp>
          <p:sp>
            <p:nvSpPr>
              <p:cNvPr id="827" name="Graphic 237"/>
              <p:cNvSpPr/>
              <p:nvPr/>
            </p:nvSpPr>
            <p:spPr>
              <a:xfrm>
                <a:off x="6870066" y="8491302"/>
                <a:ext cx="304645" cy="305086"/>
              </a:xfrm>
              <a:custGeom>
                <a:avLst/>
                <a:gdLst/>
                <a:ahLst/>
                <a:cxnLst>
                  <a:cxn ang="0">
                    <a:pos x="wd2" y="hd2"/>
                  </a:cxn>
                  <a:cxn ang="5400000">
                    <a:pos x="wd2" y="hd2"/>
                  </a:cxn>
                  <a:cxn ang="10800000">
                    <a:pos x="wd2" y="hd2"/>
                  </a:cxn>
                  <a:cxn ang="16200000">
                    <a:pos x="wd2" y="hd2"/>
                  </a:cxn>
                </a:cxnLst>
                <a:rect l="0" t="0" r="r" b="b"/>
                <a:pathLst>
                  <a:path w="21023" h="21356" extrusionOk="0">
                    <a:moveTo>
                      <a:pt x="15748" y="1025"/>
                    </a:moveTo>
                    <a:lnTo>
                      <a:pt x="12233" y="4592"/>
                    </a:lnTo>
                    <a:lnTo>
                      <a:pt x="13133" y="8001"/>
                    </a:lnTo>
                    <a:lnTo>
                      <a:pt x="16495" y="8915"/>
                    </a:lnTo>
                    <a:lnTo>
                      <a:pt x="19948" y="5410"/>
                    </a:lnTo>
                    <a:cubicBezTo>
                      <a:pt x="20146" y="5164"/>
                      <a:pt x="20502" y="5127"/>
                      <a:pt x="20744" y="5328"/>
                    </a:cubicBezTo>
                    <a:cubicBezTo>
                      <a:pt x="20872" y="5434"/>
                      <a:pt x="20949" y="5591"/>
                      <a:pt x="20952" y="5759"/>
                    </a:cubicBezTo>
                    <a:cubicBezTo>
                      <a:pt x="21257" y="7834"/>
                      <a:pt x="20564" y="9932"/>
                      <a:pt x="19088" y="11402"/>
                    </a:cubicBezTo>
                    <a:cubicBezTo>
                      <a:pt x="17801" y="12712"/>
                      <a:pt x="16033" y="13418"/>
                      <a:pt x="14211" y="13348"/>
                    </a:cubicBezTo>
                    <a:cubicBezTo>
                      <a:pt x="13191" y="13306"/>
                      <a:pt x="12198" y="13690"/>
                      <a:pt x="11465" y="14412"/>
                    </a:cubicBezTo>
                    <a:lnTo>
                      <a:pt x="5585" y="20379"/>
                    </a:lnTo>
                    <a:cubicBezTo>
                      <a:pt x="4967" y="21004"/>
                      <a:pt x="4130" y="21356"/>
                      <a:pt x="3257" y="21356"/>
                    </a:cubicBezTo>
                    <a:cubicBezTo>
                      <a:pt x="3206" y="21356"/>
                      <a:pt x="3154" y="21356"/>
                      <a:pt x="3102" y="21352"/>
                    </a:cubicBezTo>
                    <a:cubicBezTo>
                      <a:pt x="2174" y="21305"/>
                      <a:pt x="1309" y="20864"/>
                      <a:pt x="718" y="20137"/>
                    </a:cubicBezTo>
                    <a:cubicBezTo>
                      <a:pt x="-343" y="18762"/>
                      <a:pt x="-215" y="16798"/>
                      <a:pt x="1014" y="15577"/>
                    </a:cubicBezTo>
                    <a:lnTo>
                      <a:pt x="6814" y="9694"/>
                    </a:lnTo>
                    <a:cubicBezTo>
                      <a:pt x="7527" y="8951"/>
                      <a:pt x="7906" y="7943"/>
                      <a:pt x="7861" y="6907"/>
                    </a:cubicBezTo>
                    <a:cubicBezTo>
                      <a:pt x="7800" y="5061"/>
                      <a:pt x="8494" y="3270"/>
                      <a:pt x="9780" y="1961"/>
                    </a:cubicBezTo>
                    <a:cubicBezTo>
                      <a:pt x="11245" y="457"/>
                      <a:pt x="13332" y="-244"/>
                      <a:pt x="15393" y="76"/>
                    </a:cubicBezTo>
                    <a:cubicBezTo>
                      <a:pt x="15693" y="88"/>
                      <a:pt x="15927" y="345"/>
                      <a:pt x="15914" y="650"/>
                    </a:cubicBezTo>
                    <a:cubicBezTo>
                      <a:pt x="15909" y="792"/>
                      <a:pt x="15849" y="927"/>
                      <a:pt x="15748" y="1025"/>
                    </a:cubicBezTo>
                    <a:close/>
                    <a:moveTo>
                      <a:pt x="3947" y="17319"/>
                    </a:moveTo>
                    <a:cubicBezTo>
                      <a:pt x="3561" y="16929"/>
                      <a:pt x="2937" y="16929"/>
                      <a:pt x="2552" y="17320"/>
                    </a:cubicBezTo>
                    <a:cubicBezTo>
                      <a:pt x="2167" y="17711"/>
                      <a:pt x="2167" y="18344"/>
                      <a:pt x="2553" y="18734"/>
                    </a:cubicBezTo>
                    <a:cubicBezTo>
                      <a:pt x="2938" y="19125"/>
                      <a:pt x="3562" y="19125"/>
                      <a:pt x="3947" y="18734"/>
                    </a:cubicBezTo>
                    <a:cubicBezTo>
                      <a:pt x="4332" y="18344"/>
                      <a:pt x="4332" y="17711"/>
                      <a:pt x="3947" y="17320"/>
                    </a:cubicBezTo>
                    <a:cubicBezTo>
                      <a:pt x="3947" y="17320"/>
                      <a:pt x="3947" y="17320"/>
                      <a:pt x="3947" y="17319"/>
                    </a:cubicBezTo>
                    <a:close/>
                    <a:moveTo>
                      <a:pt x="6066" y="16113"/>
                    </a:moveTo>
                    <a:lnTo>
                      <a:pt x="10221" y="11897"/>
                    </a:lnTo>
                    <a:cubicBezTo>
                      <a:pt x="10482" y="11642"/>
                      <a:pt x="10490" y="11219"/>
                      <a:pt x="10237" y="10955"/>
                    </a:cubicBezTo>
                    <a:cubicBezTo>
                      <a:pt x="9985" y="10690"/>
                      <a:pt x="9569" y="10682"/>
                      <a:pt x="9308" y="10938"/>
                    </a:cubicBezTo>
                    <a:cubicBezTo>
                      <a:pt x="9302" y="10944"/>
                      <a:pt x="9297" y="10949"/>
                      <a:pt x="9292" y="10955"/>
                    </a:cubicBezTo>
                    <a:lnTo>
                      <a:pt x="5136" y="15170"/>
                    </a:lnTo>
                    <a:cubicBezTo>
                      <a:pt x="4875" y="15426"/>
                      <a:pt x="4868" y="15848"/>
                      <a:pt x="5120" y="16113"/>
                    </a:cubicBezTo>
                    <a:cubicBezTo>
                      <a:pt x="5372" y="16378"/>
                      <a:pt x="5788" y="16386"/>
                      <a:pt x="6049" y="16130"/>
                    </a:cubicBezTo>
                    <a:cubicBezTo>
                      <a:pt x="6055" y="16124"/>
                      <a:pt x="6060" y="16119"/>
                      <a:pt x="6066" y="16113"/>
                    </a:cubicBezTo>
                    <a:close/>
                  </a:path>
                </a:pathLst>
              </a:custGeom>
              <a:solidFill>
                <a:schemeClr val="accent3">
                  <a:lumMod val="40000"/>
                  <a:lumOff val="60000"/>
                </a:schemeClr>
              </a:solidFill>
              <a:ln w="12700" cap="flat">
                <a:noFill/>
                <a:miter lim="400000"/>
              </a:ln>
              <a:effectLst/>
            </p:spPr>
            <p:txBody>
              <a:bodyPr wrap="square" lIns="45719" tIns="45719" rIns="45719" bIns="45719" numCol="1" anchor="ctr">
                <a:noAutofit/>
              </a:bodyPr>
              <a:lstStyle/>
              <a:p>
                <a:pPr algn="l" defTabSz="914400">
                  <a:defRPr sz="1800" b="0">
                    <a:latin typeface="Calibri"/>
                    <a:ea typeface="Calibri"/>
                    <a:cs typeface="Calibri"/>
                    <a:sym typeface="Calibri"/>
                  </a:defRPr>
                </a:pPr>
                <a:endParaRPr/>
              </a:p>
            </p:txBody>
          </p:sp>
          <p:sp>
            <p:nvSpPr>
              <p:cNvPr id="828" name="Graphic 289"/>
              <p:cNvSpPr/>
              <p:nvPr/>
            </p:nvSpPr>
            <p:spPr>
              <a:xfrm>
                <a:off x="8670670" y="6693400"/>
                <a:ext cx="220673" cy="271609"/>
              </a:xfrm>
              <a:custGeom>
                <a:avLst/>
                <a:gdLst/>
                <a:ahLst/>
                <a:cxnLst>
                  <a:cxn ang="0">
                    <a:pos x="wd2" y="hd2"/>
                  </a:cxn>
                  <a:cxn ang="5400000">
                    <a:pos x="wd2" y="hd2"/>
                  </a:cxn>
                  <a:cxn ang="10800000">
                    <a:pos x="wd2" y="hd2"/>
                  </a:cxn>
                  <a:cxn ang="16200000">
                    <a:pos x="wd2" y="hd2"/>
                  </a:cxn>
                </a:cxnLst>
                <a:rect l="0" t="0" r="r" b="b"/>
                <a:pathLst>
                  <a:path w="21600" h="21148" extrusionOk="0">
                    <a:moveTo>
                      <a:pt x="14602" y="19165"/>
                    </a:moveTo>
                    <a:cubicBezTo>
                      <a:pt x="13688" y="20835"/>
                      <a:pt x="11246" y="21600"/>
                      <a:pt x="9147" y="20874"/>
                    </a:cubicBezTo>
                    <a:cubicBezTo>
                      <a:pt x="8185" y="20541"/>
                      <a:pt x="7417" y="19930"/>
                      <a:pt x="6998" y="19165"/>
                    </a:cubicBezTo>
                    <a:close/>
                    <a:moveTo>
                      <a:pt x="21600" y="13217"/>
                    </a:moveTo>
                    <a:lnTo>
                      <a:pt x="21600" y="17182"/>
                    </a:lnTo>
                    <a:cubicBezTo>
                      <a:pt x="21600" y="17547"/>
                      <a:pt x="21228" y="17843"/>
                      <a:pt x="20769" y="17843"/>
                    </a:cubicBezTo>
                    <a:lnTo>
                      <a:pt x="831" y="17843"/>
                    </a:lnTo>
                    <a:cubicBezTo>
                      <a:pt x="372" y="17843"/>
                      <a:pt x="0" y="17547"/>
                      <a:pt x="0" y="17182"/>
                    </a:cubicBezTo>
                    <a:lnTo>
                      <a:pt x="0" y="13217"/>
                    </a:lnTo>
                    <a:cubicBezTo>
                      <a:pt x="0" y="12852"/>
                      <a:pt x="372" y="12556"/>
                      <a:pt x="831" y="12556"/>
                    </a:cubicBezTo>
                    <a:cubicBezTo>
                      <a:pt x="2207" y="12556"/>
                      <a:pt x="3323" y="11669"/>
                      <a:pt x="3323" y="10574"/>
                    </a:cubicBezTo>
                    <a:lnTo>
                      <a:pt x="3323" y="7930"/>
                    </a:lnTo>
                    <a:cubicBezTo>
                      <a:pt x="3328" y="4903"/>
                      <a:pt x="6188" y="2361"/>
                      <a:pt x="9969" y="2022"/>
                    </a:cubicBezTo>
                    <a:lnTo>
                      <a:pt x="9969" y="661"/>
                    </a:lnTo>
                    <a:cubicBezTo>
                      <a:pt x="9969" y="296"/>
                      <a:pt x="10341" y="0"/>
                      <a:pt x="10800" y="0"/>
                    </a:cubicBezTo>
                    <a:cubicBezTo>
                      <a:pt x="11259" y="0"/>
                      <a:pt x="11631" y="296"/>
                      <a:pt x="11631" y="661"/>
                    </a:cubicBezTo>
                    <a:lnTo>
                      <a:pt x="11631" y="2022"/>
                    </a:lnTo>
                    <a:cubicBezTo>
                      <a:pt x="15412" y="2361"/>
                      <a:pt x="18272" y="4903"/>
                      <a:pt x="18277" y="7930"/>
                    </a:cubicBezTo>
                    <a:lnTo>
                      <a:pt x="18277" y="10574"/>
                    </a:lnTo>
                    <a:cubicBezTo>
                      <a:pt x="18277" y="11669"/>
                      <a:pt x="19393" y="12556"/>
                      <a:pt x="20769" y="12556"/>
                    </a:cubicBezTo>
                    <a:cubicBezTo>
                      <a:pt x="21228" y="12556"/>
                      <a:pt x="21600" y="12852"/>
                      <a:pt x="21600" y="13217"/>
                    </a:cubicBezTo>
                    <a:close/>
                  </a:path>
                </a:pathLst>
              </a:custGeom>
              <a:solidFill>
                <a:schemeClr val="accent2">
                  <a:lumMod val="40000"/>
                  <a:lumOff val="60000"/>
                </a:schemeClr>
              </a:solidFill>
              <a:ln w="12700" cap="flat">
                <a:noFill/>
                <a:miter lim="400000"/>
              </a:ln>
              <a:effectLst/>
            </p:spPr>
            <p:txBody>
              <a:bodyPr wrap="square" lIns="45719" tIns="45719" rIns="45719" bIns="45719" numCol="1" anchor="ctr">
                <a:noAutofit/>
              </a:bodyPr>
              <a:lstStyle/>
              <a:p>
                <a:pPr algn="l" defTabSz="914400">
                  <a:defRPr sz="1800" b="0">
                    <a:latin typeface="Calibri"/>
                    <a:ea typeface="Calibri"/>
                    <a:cs typeface="Calibri"/>
                    <a:sym typeface="Calibri"/>
                  </a:defRPr>
                </a:pPr>
                <a:endParaRPr/>
              </a:p>
            </p:txBody>
          </p:sp>
          <p:sp>
            <p:nvSpPr>
              <p:cNvPr id="829" name="Placeholder Text"/>
              <p:cNvSpPr txBox="1"/>
              <p:nvPr/>
            </p:nvSpPr>
            <p:spPr>
              <a:xfrm>
                <a:off x="5400354" y="9213636"/>
                <a:ext cx="3244070" cy="50270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defRPr sz="2600" b="0">
                    <a:solidFill>
                      <a:srgbClr val="2C3540"/>
                    </a:solidFill>
                    <a:latin typeface="Barlow SemiBold"/>
                    <a:ea typeface="Barlow SemiBold"/>
                    <a:cs typeface="Barlow SemiBold"/>
                    <a:sym typeface="Barlow SemiBold"/>
                  </a:defRPr>
                </a:lvl1pPr>
              </a:lstStyle>
              <a:p>
                <a:r>
                  <a:rPr>
                    <a:solidFill>
                      <a:schemeClr val="tx1"/>
                    </a:solidFill>
                  </a:rPr>
                  <a:t>Placeholder Text</a:t>
                </a:r>
              </a:p>
            </p:txBody>
          </p:sp>
          <p:sp>
            <p:nvSpPr>
              <p:cNvPr id="830" name="Placeholder Text"/>
              <p:cNvSpPr txBox="1"/>
              <p:nvPr/>
            </p:nvSpPr>
            <p:spPr>
              <a:xfrm>
                <a:off x="5400354" y="3929607"/>
                <a:ext cx="3244070" cy="50270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defRPr sz="2600" b="0">
                    <a:solidFill>
                      <a:srgbClr val="2C3540"/>
                    </a:solidFill>
                    <a:latin typeface="Barlow SemiBold"/>
                    <a:ea typeface="Barlow SemiBold"/>
                    <a:cs typeface="Barlow SemiBold"/>
                    <a:sym typeface="Barlow SemiBold"/>
                  </a:defRPr>
                </a:lvl1pPr>
              </a:lstStyle>
              <a:p>
                <a:r>
                  <a:rPr>
                    <a:solidFill>
                      <a:schemeClr val="tx1"/>
                    </a:solidFill>
                  </a:rPr>
                  <a:t>Placeholder Text</a:t>
                </a:r>
              </a:p>
            </p:txBody>
          </p:sp>
          <p:sp>
            <p:nvSpPr>
              <p:cNvPr id="831" name="Placeholder Text"/>
              <p:cNvSpPr txBox="1"/>
              <p:nvPr/>
            </p:nvSpPr>
            <p:spPr>
              <a:xfrm rot="16200000">
                <a:off x="8116862" y="6615954"/>
                <a:ext cx="2927414" cy="50270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defRPr sz="2600" b="0">
                    <a:solidFill>
                      <a:srgbClr val="2C3540"/>
                    </a:solidFill>
                    <a:latin typeface="Barlow SemiBold"/>
                    <a:ea typeface="Barlow SemiBold"/>
                    <a:cs typeface="Barlow SemiBold"/>
                    <a:sym typeface="Barlow SemiBold"/>
                  </a:defRPr>
                </a:lvl1pPr>
              </a:lstStyle>
              <a:p>
                <a:r>
                  <a:rPr>
                    <a:solidFill>
                      <a:schemeClr val="tx1"/>
                    </a:solidFill>
                  </a:rPr>
                  <a:t>Placeholder Text</a:t>
                </a:r>
              </a:p>
            </p:txBody>
          </p:sp>
          <p:sp>
            <p:nvSpPr>
              <p:cNvPr id="832" name="Placeholder Text"/>
              <p:cNvSpPr txBox="1"/>
              <p:nvPr/>
            </p:nvSpPr>
            <p:spPr>
              <a:xfrm rot="5400000">
                <a:off x="2947874" y="6606649"/>
                <a:ext cx="2946251" cy="50270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defRPr sz="2600" b="0">
                    <a:solidFill>
                      <a:srgbClr val="2C3540"/>
                    </a:solidFill>
                    <a:latin typeface="Barlow SemiBold"/>
                    <a:ea typeface="Barlow SemiBold"/>
                    <a:cs typeface="Barlow SemiBold"/>
                    <a:sym typeface="Barlow SemiBold"/>
                  </a:defRPr>
                </a:lvl1pPr>
              </a:lstStyle>
              <a:p>
                <a:r>
                  <a:rPr>
                    <a:solidFill>
                      <a:schemeClr val="tx1"/>
                    </a:solidFill>
                  </a:rPr>
                  <a:t>Placeholder Text</a:t>
                </a:r>
              </a:p>
            </p:txBody>
          </p:sp>
        </p:grpSp>
        <p:grpSp>
          <p:nvGrpSpPr>
            <p:cNvPr id="3" name="Group 2">
              <a:extLst>
                <a:ext uri="{FF2B5EF4-FFF2-40B4-BE49-F238E27FC236}">
                  <a16:creationId xmlns:a16="http://schemas.microsoft.com/office/drawing/2014/main" id="{9F40C3B8-590E-034C-90C3-1AECC764DFB2}"/>
                </a:ext>
              </a:extLst>
            </p:cNvPr>
            <p:cNvGrpSpPr/>
            <p:nvPr/>
          </p:nvGrpSpPr>
          <p:grpSpPr>
            <a:xfrm>
              <a:off x="13144968" y="4323388"/>
              <a:ext cx="8698421" cy="5094625"/>
              <a:chOff x="13144968" y="4323388"/>
              <a:chExt cx="8698421" cy="5094625"/>
            </a:xfrm>
          </p:grpSpPr>
          <p:sp>
            <p:nvSpPr>
              <p:cNvPr id="834"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13155720" y="5506410"/>
                <a:ext cx="8687669" cy="391160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a:defRPr sz="2500" b="0">
                    <a:solidFill>
                      <a:srgbClr val="8C8F98"/>
                    </a:solidFill>
                    <a:latin typeface="Barlow Medium"/>
                    <a:ea typeface="Barlow Medium"/>
                    <a:cs typeface="Barlow Medium"/>
                    <a:sym typeface="Barlow Medium"/>
                  </a:defRPr>
                </a:lvl1pPr>
              </a:lstStyle>
              <a:p>
                <a:r>
                  <a:rPr>
                    <a:solidFill>
                      <a:schemeClr val="tx2"/>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p>
            </p:txBody>
          </p:sp>
          <p:sp>
            <p:nvSpPr>
              <p:cNvPr id="835" name="Circular Infographic"/>
              <p:cNvSpPr txBox="1"/>
              <p:nvPr/>
            </p:nvSpPr>
            <p:spPr>
              <a:xfrm>
                <a:off x="13144968" y="4323388"/>
                <a:ext cx="8521029" cy="81047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a:defRPr sz="4600" b="0">
                    <a:solidFill>
                      <a:srgbClr val="2D3640"/>
                    </a:solidFill>
                    <a:latin typeface="Barlow Bold"/>
                    <a:ea typeface="Barlow Bold"/>
                    <a:cs typeface="Barlow Bold"/>
                    <a:sym typeface="Barlow Bold"/>
                  </a:defRPr>
                </a:lvl1pPr>
              </a:lstStyle>
              <a:p>
                <a:r>
                  <a:rPr dirty="0">
                    <a:solidFill>
                      <a:schemeClr val="tx1"/>
                    </a:solidFill>
                  </a:rPr>
                  <a:t>Circular Infographic</a:t>
                </a:r>
              </a:p>
            </p:txBody>
          </p:sp>
        </p:grpSp>
        <p:grpSp>
          <p:nvGrpSpPr>
            <p:cNvPr id="40" name="Group">
              <a:extLst>
                <a:ext uri="{FF2B5EF4-FFF2-40B4-BE49-F238E27FC236}">
                  <a16:creationId xmlns:a16="http://schemas.microsoft.com/office/drawing/2014/main" id="{FD35F60C-BCE8-AD4D-A02C-D8629D7C5B98}"/>
                </a:ext>
              </a:extLst>
            </p:cNvPr>
            <p:cNvGrpSpPr/>
            <p:nvPr/>
          </p:nvGrpSpPr>
          <p:grpSpPr>
            <a:xfrm>
              <a:off x="19976585" y="1024628"/>
              <a:ext cx="3244071" cy="687453"/>
              <a:chOff x="0" y="0"/>
              <a:chExt cx="3244070" cy="687451"/>
            </a:xfrm>
          </p:grpSpPr>
          <p:sp>
            <p:nvSpPr>
              <p:cNvPr id="41" name="Template by HiSlide.io">
                <a:extLst>
                  <a:ext uri="{FF2B5EF4-FFF2-40B4-BE49-F238E27FC236}">
                    <a16:creationId xmlns:a16="http://schemas.microsoft.com/office/drawing/2014/main" id="{D16AD699-118C-9449-AEF3-EAC4D83E886B}"/>
                  </a:ext>
                </a:extLst>
              </p:cNvPr>
              <p:cNvSpPr txBox="1"/>
              <p:nvPr/>
            </p:nvSpPr>
            <p:spPr>
              <a:xfrm>
                <a:off x="178883" y="0"/>
                <a:ext cx="3065187" cy="45720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p>
                <a:pPr algn="r">
                  <a:defRPr sz="2300" b="0">
                    <a:solidFill>
                      <a:srgbClr val="4B97ED"/>
                    </a:solidFill>
                    <a:latin typeface="Barlow Bold"/>
                    <a:ea typeface="Barlow Bold"/>
                    <a:cs typeface="Barlow Bold"/>
                    <a:sym typeface="Barlow Bold"/>
                  </a:defRPr>
                </a:pPr>
                <a:r>
                  <a:rPr dirty="0">
                    <a:solidFill>
                      <a:schemeClr val="accent3"/>
                    </a:solidFill>
                    <a:latin typeface="Barlow Medium"/>
                    <a:ea typeface="Barlow Medium"/>
                    <a:cs typeface="Barlow Medium"/>
                    <a:sym typeface="Barlow Medium"/>
                  </a:rPr>
                  <a:t>Template by</a:t>
                </a:r>
                <a:r>
                  <a:rPr dirty="0">
                    <a:solidFill>
                      <a:schemeClr val="accent3"/>
                    </a:solidFill>
                  </a:rPr>
                  <a:t> </a:t>
                </a:r>
                <a:r>
                  <a:rPr dirty="0">
                    <a:solidFill>
                      <a:schemeClr val="accent3"/>
                    </a:solidFill>
                    <a:hlinkClick r:id="rId2">
                      <a:extLst>
                        <a:ext uri="{A12FA001-AC4F-418D-AE19-62706E023703}">
                          <ahyp:hlinkClr xmlns:ahyp="http://schemas.microsoft.com/office/drawing/2018/hyperlinkcolor" val="tx"/>
                        </a:ext>
                      </a:extLst>
                    </a:hlinkClick>
                  </a:rPr>
                  <a:t>HiSlide.io</a:t>
                </a:r>
              </a:p>
            </p:txBody>
          </p:sp>
          <p:sp>
            <p:nvSpPr>
              <p:cNvPr id="42" name="PowerPoint - Keynote - Google Slides">
                <a:extLst>
                  <a:ext uri="{FF2B5EF4-FFF2-40B4-BE49-F238E27FC236}">
                    <a16:creationId xmlns:a16="http://schemas.microsoft.com/office/drawing/2014/main" id="{66F0791F-2F1A-D24C-8924-77AE98320EC9}"/>
                  </a:ext>
                </a:extLst>
              </p:cNvPr>
              <p:cNvSpPr txBox="1"/>
              <p:nvPr/>
            </p:nvSpPr>
            <p:spPr>
              <a:xfrm>
                <a:off x="0" y="415583"/>
                <a:ext cx="3219755" cy="271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p>
                <a:pPr algn="r">
                  <a:defRPr sz="1100" b="0" cap="all">
                    <a:solidFill>
                      <a:srgbClr val="8C8F9A"/>
                    </a:solidFill>
                    <a:latin typeface="Barlow Medium"/>
                    <a:ea typeface="Barlow Medium"/>
                    <a:cs typeface="Barlow Medium"/>
                    <a:sym typeface="Barlow Medium"/>
                  </a:defRPr>
                </a:pPr>
                <a:r>
                  <a:rPr>
                    <a:solidFill>
                      <a:schemeClr val="tx2"/>
                    </a:solidFill>
                  </a:rPr>
                  <a:t>PowerPoint - Keynote - Google Slides</a:t>
                </a:r>
              </a:p>
            </p:txBody>
          </p:sp>
        </p:grpSp>
      </p:grpSp>
    </p:spTree>
  </p:cSld>
  <p:clrMapOvr>
    <a:masterClrMapping/>
  </p:clrMapOvr>
  <p:transition spd="med"/>
</p:sld>
</file>

<file path=ppt/theme/theme1.xml><?xml version="1.0" encoding="utf-8"?>
<a:theme xmlns:a="http://schemas.openxmlformats.org/drawingml/2006/main" name="White">
  <a:themeElements>
    <a:clrScheme name="HiSlide Base Colour Theme">
      <a:dk1>
        <a:srgbClr val="2A363E"/>
      </a:dk1>
      <a:lt1>
        <a:srgbClr val="FEFFFE"/>
      </a:lt1>
      <a:dk2>
        <a:srgbClr val="8B909B"/>
      </a:dk2>
      <a:lt2>
        <a:srgbClr val="F3F4F5"/>
      </a:lt2>
      <a:accent1>
        <a:srgbClr val="FECC42"/>
      </a:accent1>
      <a:accent2>
        <a:srgbClr val="FA7571"/>
      </a:accent2>
      <a:accent3>
        <a:srgbClr val="2598F5"/>
      </a:accent3>
      <a:accent4>
        <a:srgbClr val="924883"/>
      </a:accent4>
      <a:accent5>
        <a:srgbClr val="9BCAFA"/>
      </a:accent5>
      <a:accent6>
        <a:srgbClr val="D5D8DA"/>
      </a:accent6>
      <a:hlink>
        <a:srgbClr val="2598F3"/>
      </a:hlink>
      <a:folHlink>
        <a:srgbClr val="2598F3"/>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6CF5F"/>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6CF5F"/>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172</TotalTime>
  <Words>126</Words>
  <Application>Microsoft Macintosh PowerPoint</Application>
  <PresentationFormat>Custom</PresentationFormat>
  <Paragraphs>14</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Barlow</vt:lpstr>
      <vt:lpstr>Barlow Bold</vt:lpstr>
      <vt:lpstr>Barlow Medium</vt:lpstr>
      <vt:lpstr>Barlow SemiBold</vt:lpstr>
      <vt:lpstr>Calibri</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14</cp:revision>
  <dcterms:modified xsi:type="dcterms:W3CDTF">2020-07-27T08:41:48Z</dcterms:modified>
</cp:coreProperties>
</file>