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4"/>
    <p:sldMasterId id="2147483663" r:id="rId5"/>
  </p:sldMasterIdLst>
  <p:notesMasterIdLst>
    <p:notesMasterId r:id="rId6"/>
  </p:notesMasterIdLst>
  <p:sldIdLst>
    <p:sldId id="256" r:id="rId7"/>
  </p:sldIdLst>
  <p:sldSz cy="5143500" cx="9144000"/>
  <p:notesSz cx="6858000" cy="9144000"/>
  <p:embeddedFontLst>
    <p:embeddedFont>
      <p:font typeface="Barlow Medium"/>
      <p:regular r:id="rId8"/>
      <p:bold r:id="rId9"/>
      <p:italic r:id="rId10"/>
      <p:boldItalic r:id="rId11"/>
    </p:embeddedFont>
    <p:embeddedFont>
      <p:font typeface="Helvetica Neue"/>
      <p:regular r:id="rId12"/>
      <p:bold r:id="rId13"/>
      <p:italic r:id="rId14"/>
      <p:boldItalic r:id="rId15"/>
    </p:embeddedFont>
    <p:embeddedFont>
      <p:font typeface="Helvetica Neue Light"/>
      <p:regular r:id="rId16"/>
      <p:bold r:id="rId17"/>
      <p:italic r:id="rId18"/>
      <p:boldItalic r:id="rId19"/>
    </p:embeddedFont>
    <p:embeddedFont>
      <p:font typeface="Barlow"/>
      <p:bold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Barlow-bold.fntdata"/><Relationship Id="rId11" Type="http://schemas.openxmlformats.org/officeDocument/2006/relationships/font" Target="fonts/BarlowMedium-boldItalic.fntdata"/><Relationship Id="rId10" Type="http://schemas.openxmlformats.org/officeDocument/2006/relationships/font" Target="fonts/BarlowMedium-italic.fntdata"/><Relationship Id="rId21" Type="http://schemas.openxmlformats.org/officeDocument/2006/relationships/font" Target="fonts/Barlow-boldItalic.fntdata"/><Relationship Id="rId13" Type="http://schemas.openxmlformats.org/officeDocument/2006/relationships/font" Target="fonts/HelveticaNeue-bold.fntdata"/><Relationship Id="rId12" Type="http://schemas.openxmlformats.org/officeDocument/2006/relationships/font" Target="fonts/HelveticaNeue-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BarlowMedium-bold.fntdata"/><Relationship Id="rId15" Type="http://schemas.openxmlformats.org/officeDocument/2006/relationships/font" Target="fonts/HelveticaNeue-boldItalic.fntdata"/><Relationship Id="rId14" Type="http://schemas.openxmlformats.org/officeDocument/2006/relationships/font" Target="fonts/HelveticaNeue-italic.fntdata"/><Relationship Id="rId17" Type="http://schemas.openxmlformats.org/officeDocument/2006/relationships/font" Target="fonts/HelveticaNeueLight-bold.fntdata"/><Relationship Id="rId16" Type="http://schemas.openxmlformats.org/officeDocument/2006/relationships/font" Target="fonts/HelveticaNeueLight-regular.fntdata"/><Relationship Id="rId5" Type="http://schemas.openxmlformats.org/officeDocument/2006/relationships/slideMaster" Target="slideMasters/slideMaster2.xml"/><Relationship Id="rId19" Type="http://schemas.openxmlformats.org/officeDocument/2006/relationships/font" Target="fonts/HelveticaNeueLight-boldItalic.fntdata"/><Relationship Id="rId6" Type="http://schemas.openxmlformats.org/officeDocument/2006/relationships/notesMaster" Target="notesMasters/notesMaster1.xml"/><Relationship Id="rId18" Type="http://schemas.openxmlformats.org/officeDocument/2006/relationships/font" Target="fonts/HelveticaNeueLight-italic.fntdata"/><Relationship Id="rId7" Type="http://schemas.openxmlformats.org/officeDocument/2006/relationships/slide" Target="slides/slide1.xml"/><Relationship Id="rId8" Type="http://schemas.openxmlformats.org/officeDocument/2006/relationships/font" Target="fonts/BarlowMedium-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1c084a53c14_2_17: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g1c084a53c14_2_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Пустой" type="tx">
  <p:cSld name="TITLE_AND_BODY">
    <p:spTree>
      <p:nvGrpSpPr>
        <p:cNvPr id="54" name="Shape 54"/>
        <p:cNvGrpSpPr/>
        <p:nvPr/>
      </p:nvGrpSpPr>
      <p:grpSpPr>
        <a:xfrm>
          <a:off x="0" y="0"/>
          <a:ext cx="0" cy="0"/>
          <a:chOff x="0" y="0"/>
          <a:chExt cx="0" cy="0"/>
        </a:xfrm>
      </p:grpSpPr>
      <p:sp>
        <p:nvSpPr>
          <p:cNvPr id="55" name="Google Shape;55;p1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и подзаголовок" type="title">
  <p:cSld name="TITLE">
    <p:spTree>
      <p:nvGrpSpPr>
        <p:cNvPr id="56" name="Shape 56"/>
        <p:cNvGrpSpPr/>
        <p:nvPr/>
      </p:nvGrpSpPr>
      <p:grpSpPr>
        <a:xfrm>
          <a:off x="0" y="0"/>
          <a:ext cx="0" cy="0"/>
          <a:chOff x="0" y="0"/>
          <a:chExt cx="0" cy="0"/>
        </a:xfrm>
      </p:grpSpPr>
      <p:sp>
        <p:nvSpPr>
          <p:cNvPr id="57" name="Google Shape;57;p15"/>
          <p:cNvSpPr txBox="1"/>
          <p:nvPr>
            <p:ph type="title"/>
          </p:nvPr>
        </p:nvSpPr>
        <p:spPr>
          <a:xfrm>
            <a:off x="666750" y="862013"/>
            <a:ext cx="7810500" cy="17430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58" name="Google Shape;58;p15"/>
          <p:cNvSpPr txBox="1"/>
          <p:nvPr>
            <p:ph idx="1" type="body"/>
          </p:nvPr>
        </p:nvSpPr>
        <p:spPr>
          <a:xfrm>
            <a:off x="666750" y="2652713"/>
            <a:ext cx="781050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59" name="Google Shape;59;p1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ith img">
  <p:cSld name="with img">
    <p:spTree>
      <p:nvGrpSpPr>
        <p:cNvPr id="60" name="Shape 60"/>
        <p:cNvGrpSpPr/>
        <p:nvPr/>
      </p:nvGrpSpPr>
      <p:grpSpPr>
        <a:xfrm>
          <a:off x="0" y="0"/>
          <a:ext cx="0" cy="0"/>
          <a:chOff x="0" y="0"/>
          <a:chExt cx="0" cy="0"/>
        </a:xfrm>
      </p:grpSpPr>
      <p:sp>
        <p:nvSpPr>
          <p:cNvPr id="61" name="Google Shape;61;p16"/>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
        <p:nvSpPr>
          <p:cNvPr id="62" name="Google Shape;62;p16"/>
          <p:cNvSpPr/>
          <p:nvPr>
            <p:ph idx="2" type="pic"/>
          </p:nvPr>
        </p:nvSpPr>
        <p:spPr>
          <a:xfrm>
            <a:off x="372197" y="1816793"/>
            <a:ext cx="1510308" cy="1510308"/>
          </a:xfrm>
          <a:prstGeom prst="rect">
            <a:avLst/>
          </a:prstGeom>
          <a:solidFill>
            <a:schemeClr val="accent6"/>
          </a:solidFill>
          <a:ln>
            <a:noFill/>
          </a:ln>
        </p:spPr>
      </p:sp>
      <p:sp>
        <p:nvSpPr>
          <p:cNvPr id="63" name="Google Shape;63;p16"/>
          <p:cNvSpPr/>
          <p:nvPr>
            <p:ph idx="3" type="pic"/>
          </p:nvPr>
        </p:nvSpPr>
        <p:spPr>
          <a:xfrm>
            <a:off x="2103112" y="1816793"/>
            <a:ext cx="1510308" cy="1510308"/>
          </a:xfrm>
          <a:prstGeom prst="rect">
            <a:avLst/>
          </a:prstGeom>
          <a:solidFill>
            <a:schemeClr val="accent6"/>
          </a:solidFill>
          <a:ln>
            <a:noFill/>
          </a:ln>
        </p:spPr>
      </p:sp>
      <p:sp>
        <p:nvSpPr>
          <p:cNvPr id="64" name="Google Shape;64;p16"/>
          <p:cNvSpPr/>
          <p:nvPr>
            <p:ph idx="4" type="pic"/>
          </p:nvPr>
        </p:nvSpPr>
        <p:spPr>
          <a:xfrm>
            <a:off x="3834027" y="1816793"/>
            <a:ext cx="1510308" cy="1510308"/>
          </a:xfrm>
          <a:prstGeom prst="rect">
            <a:avLst/>
          </a:prstGeom>
          <a:solidFill>
            <a:schemeClr val="accent6"/>
          </a:solidFill>
          <a:ln>
            <a:noFill/>
          </a:ln>
        </p:spPr>
      </p:sp>
      <p:sp>
        <p:nvSpPr>
          <p:cNvPr id="65" name="Google Shape;65;p16"/>
          <p:cNvSpPr/>
          <p:nvPr>
            <p:ph idx="5" type="pic"/>
          </p:nvPr>
        </p:nvSpPr>
        <p:spPr>
          <a:xfrm>
            <a:off x="5564943" y="1816793"/>
            <a:ext cx="1510308" cy="1510308"/>
          </a:xfrm>
          <a:prstGeom prst="rect">
            <a:avLst/>
          </a:prstGeom>
          <a:solidFill>
            <a:schemeClr val="accent6"/>
          </a:solidFill>
          <a:ln>
            <a:noFill/>
          </a:ln>
        </p:spPr>
      </p:sp>
      <p:sp>
        <p:nvSpPr>
          <p:cNvPr id="66" name="Google Shape;66;p16"/>
          <p:cNvSpPr/>
          <p:nvPr>
            <p:ph idx="6" type="pic"/>
          </p:nvPr>
        </p:nvSpPr>
        <p:spPr>
          <a:xfrm>
            <a:off x="7295858" y="1816793"/>
            <a:ext cx="1510308" cy="1510308"/>
          </a:xfrm>
          <a:prstGeom prst="rect">
            <a:avLst/>
          </a:prstGeom>
          <a:solidFill>
            <a:schemeClr val="accent6"/>
          </a:solid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9pPr>
          </a:lstStyle>
          <a:p/>
        </p:txBody>
      </p:sp>
      <p:sp>
        <p:nvSpPr>
          <p:cNvPr id="52" name="Google Shape;52;p13"/>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74650" lvl="0" marL="4572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1pPr>
            <a:lvl2pPr indent="-374650" lvl="1" marL="9144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2pPr>
            <a:lvl3pPr indent="-374650" lvl="2" marL="13716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3pPr>
            <a:lvl4pPr indent="-374650" lvl="3" marL="18288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4pPr>
            <a:lvl5pPr indent="-374650" lvl="4" marL="22860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5pPr>
            <a:lvl6pPr indent="-374650" lvl="5" marL="27432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6pPr>
            <a:lvl7pPr indent="-374650" lvl="6" marL="32004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7pPr>
            <a:lvl8pPr indent="-374650" lvl="7" marL="36576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8pPr>
            <a:lvl9pPr indent="-374650" lvl="8" marL="41148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9pPr>
          </a:lstStyle>
          <a:p/>
        </p:txBody>
      </p:sp>
      <p:sp>
        <p:nvSpPr>
          <p:cNvPr id="53" name="Google Shape;53;p1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hyperlink" Target="http://hislide.io"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grpSp>
        <p:nvGrpSpPr>
          <p:cNvPr id="71" name="Google Shape;71;p17"/>
          <p:cNvGrpSpPr/>
          <p:nvPr/>
        </p:nvGrpSpPr>
        <p:grpSpPr>
          <a:xfrm>
            <a:off x="1651178" y="384225"/>
            <a:ext cx="7056537" cy="3636660"/>
            <a:chOff x="4403141" y="1024600"/>
            <a:chExt cx="18817433" cy="9697760"/>
          </a:xfrm>
        </p:grpSpPr>
        <p:grpSp>
          <p:nvGrpSpPr>
            <p:cNvPr id="72" name="Google Shape;72;p17"/>
            <p:cNvGrpSpPr/>
            <p:nvPr/>
          </p:nvGrpSpPr>
          <p:grpSpPr>
            <a:xfrm>
              <a:off x="4606473" y="3605960"/>
              <a:ext cx="2297644" cy="6827905"/>
              <a:chOff x="0" y="0"/>
              <a:chExt cx="2297642" cy="6827904"/>
            </a:xfrm>
          </p:grpSpPr>
          <p:sp>
            <p:nvSpPr>
              <p:cNvPr id="73" name="Google Shape;73;p17"/>
              <p:cNvSpPr/>
              <p:nvPr/>
            </p:nvSpPr>
            <p:spPr>
              <a:xfrm>
                <a:off x="0" y="0"/>
                <a:ext cx="2297642" cy="1681750"/>
              </a:xfrm>
              <a:prstGeom prst="rect">
                <a:avLst/>
              </a:pr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4" name="Google Shape;74;p17"/>
              <p:cNvSpPr/>
              <p:nvPr/>
            </p:nvSpPr>
            <p:spPr>
              <a:xfrm>
                <a:off x="0" y="1715384"/>
                <a:ext cx="2297642" cy="1681751"/>
              </a:xfrm>
              <a:prstGeom prst="rect">
                <a:avLst/>
              </a:pr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5" name="Google Shape;75;p17"/>
              <p:cNvSpPr/>
              <p:nvPr/>
            </p:nvSpPr>
            <p:spPr>
              <a:xfrm>
                <a:off x="0" y="3430769"/>
                <a:ext cx="2297642" cy="1681750"/>
              </a:xfrm>
              <a:prstGeom prst="rect">
                <a:avLst/>
              </a:pr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6" name="Google Shape;76;p17"/>
              <p:cNvSpPr/>
              <p:nvPr/>
            </p:nvSpPr>
            <p:spPr>
              <a:xfrm>
                <a:off x="0" y="5146153"/>
                <a:ext cx="2297642" cy="1681751"/>
              </a:xfrm>
              <a:prstGeom prst="rect">
                <a:avLst/>
              </a:pr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sp>
          <p:nvSpPr>
            <p:cNvPr id="77" name="Google Shape;77;p17"/>
            <p:cNvSpPr/>
            <p:nvPr/>
          </p:nvSpPr>
          <p:spPr>
            <a:xfrm>
              <a:off x="4403141" y="3176178"/>
              <a:ext cx="2772173" cy="7546182"/>
            </a:xfrm>
            <a:custGeom>
              <a:rect b="b" l="l" r="r" t="t"/>
              <a:pathLst>
                <a:path extrusionOk="0" h="21600" w="21600">
                  <a:moveTo>
                    <a:pt x="0" y="0"/>
                  </a:moveTo>
                  <a:lnTo>
                    <a:pt x="0" y="21600"/>
                  </a:lnTo>
                  <a:lnTo>
                    <a:pt x="21600" y="21600"/>
                  </a:lnTo>
                  <a:lnTo>
                    <a:pt x="21600" y="0"/>
                  </a:lnTo>
                  <a:lnTo>
                    <a:pt x="0" y="0"/>
                  </a:lnTo>
                  <a:close/>
                  <a:moveTo>
                    <a:pt x="4756" y="1454"/>
                  </a:moveTo>
                  <a:lnTo>
                    <a:pt x="15861" y="1454"/>
                  </a:lnTo>
                  <a:cubicBezTo>
                    <a:pt x="16308" y="1454"/>
                    <a:pt x="16575" y="1454"/>
                    <a:pt x="16754" y="1481"/>
                  </a:cubicBezTo>
                  <a:cubicBezTo>
                    <a:pt x="17012" y="1516"/>
                    <a:pt x="17217" y="1590"/>
                    <a:pt x="17311" y="1685"/>
                  </a:cubicBezTo>
                  <a:cubicBezTo>
                    <a:pt x="17386" y="1750"/>
                    <a:pt x="17385" y="1849"/>
                    <a:pt x="17385" y="2013"/>
                  </a:cubicBezTo>
                  <a:lnTo>
                    <a:pt x="17385" y="19991"/>
                  </a:lnTo>
                  <a:cubicBezTo>
                    <a:pt x="17385" y="20156"/>
                    <a:pt x="17386" y="20254"/>
                    <a:pt x="17311" y="20320"/>
                  </a:cubicBezTo>
                  <a:cubicBezTo>
                    <a:pt x="17217" y="20414"/>
                    <a:pt x="17012" y="20489"/>
                    <a:pt x="16754" y="20523"/>
                  </a:cubicBezTo>
                  <a:cubicBezTo>
                    <a:pt x="16575" y="20550"/>
                    <a:pt x="16308" y="20550"/>
                    <a:pt x="15861" y="20550"/>
                  </a:cubicBezTo>
                  <a:lnTo>
                    <a:pt x="4756" y="20550"/>
                  </a:lnTo>
                  <a:cubicBezTo>
                    <a:pt x="4309" y="20550"/>
                    <a:pt x="4041" y="20551"/>
                    <a:pt x="3862" y="20523"/>
                  </a:cubicBezTo>
                  <a:cubicBezTo>
                    <a:pt x="3605" y="20489"/>
                    <a:pt x="3403" y="20414"/>
                    <a:pt x="3309" y="20320"/>
                  </a:cubicBezTo>
                  <a:cubicBezTo>
                    <a:pt x="3234" y="20254"/>
                    <a:pt x="3235" y="20156"/>
                    <a:pt x="3235" y="19991"/>
                  </a:cubicBezTo>
                  <a:lnTo>
                    <a:pt x="3235" y="2013"/>
                  </a:lnTo>
                  <a:cubicBezTo>
                    <a:pt x="3235" y="1849"/>
                    <a:pt x="3234" y="1750"/>
                    <a:pt x="3309" y="1685"/>
                  </a:cubicBezTo>
                  <a:cubicBezTo>
                    <a:pt x="3403" y="1590"/>
                    <a:pt x="3604" y="1516"/>
                    <a:pt x="3862" y="1481"/>
                  </a:cubicBezTo>
                  <a:cubicBezTo>
                    <a:pt x="4041" y="1454"/>
                    <a:pt x="4309" y="1454"/>
                    <a:pt x="4756" y="1454"/>
                  </a:cubicBezTo>
                  <a:close/>
                </a:path>
              </a:pathLst>
            </a:cu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8" name="Google Shape;78;p17"/>
            <p:cNvSpPr/>
            <p:nvPr/>
          </p:nvSpPr>
          <p:spPr>
            <a:xfrm>
              <a:off x="4652774" y="3540451"/>
              <a:ext cx="2154109" cy="6967389"/>
            </a:xfrm>
            <a:prstGeom prst="roundRect">
              <a:avLst>
                <a:gd fmla="val 10289" name="adj"/>
              </a:avLst>
            </a:prstGeom>
            <a:noFill/>
            <a:ln cap="flat" cmpd="sng" w="38100">
              <a:solidFill>
                <a:srgbClr val="D5D7DB"/>
              </a:solidFill>
              <a:prstDash val="solid"/>
              <a:miter lim="400000"/>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9" name="Google Shape;79;p17"/>
            <p:cNvSpPr txBox="1"/>
            <p:nvPr/>
          </p:nvSpPr>
          <p:spPr>
            <a:xfrm>
              <a:off x="4829940" y="9260759"/>
              <a:ext cx="1799777" cy="482601"/>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rgbClr val="FFEAB2"/>
                </a:buClr>
                <a:buSzPts val="900"/>
                <a:buFont typeface="Barlow Medium"/>
                <a:buNone/>
              </a:pPr>
              <a:r>
                <a:rPr b="0" i="0" lang="en-GB" sz="900" u="none" cap="none" strike="noStrike">
                  <a:solidFill>
                    <a:srgbClr val="FFEAB2"/>
                  </a:solidFill>
                  <a:latin typeface="Barlow Medium"/>
                  <a:ea typeface="Barlow Medium"/>
                  <a:cs typeface="Barlow Medium"/>
                  <a:sym typeface="Barlow Medium"/>
                </a:rPr>
                <a:t>Low</a:t>
              </a:r>
              <a:endParaRPr sz="500"/>
            </a:p>
          </p:txBody>
        </p:sp>
        <p:sp>
          <p:nvSpPr>
            <p:cNvPr id="80" name="Google Shape;80;p17"/>
            <p:cNvSpPr txBox="1"/>
            <p:nvPr/>
          </p:nvSpPr>
          <p:spPr>
            <a:xfrm>
              <a:off x="4829940" y="7635159"/>
              <a:ext cx="1799777" cy="482601"/>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rgbClr val="FDC6C4"/>
                </a:buClr>
                <a:buSzPts val="900"/>
                <a:buFont typeface="Barlow Medium"/>
                <a:buNone/>
              </a:pPr>
              <a:r>
                <a:rPr b="0" i="0" lang="en-GB" sz="900" u="none" cap="none" strike="noStrike">
                  <a:solidFill>
                    <a:srgbClr val="FDC6C4"/>
                  </a:solidFill>
                  <a:latin typeface="Barlow Medium"/>
                  <a:ea typeface="Barlow Medium"/>
                  <a:cs typeface="Barlow Medium"/>
                  <a:sym typeface="Barlow Medium"/>
                </a:rPr>
                <a:t>Medium</a:t>
              </a:r>
              <a:endParaRPr sz="500"/>
            </a:p>
          </p:txBody>
        </p:sp>
        <p:sp>
          <p:nvSpPr>
            <p:cNvPr id="81" name="Google Shape;81;p17"/>
            <p:cNvSpPr txBox="1"/>
            <p:nvPr/>
          </p:nvSpPr>
          <p:spPr>
            <a:xfrm>
              <a:off x="4829940" y="5857159"/>
              <a:ext cx="1799777" cy="482601"/>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rgbClr val="A5D5FB"/>
                </a:buClr>
                <a:buSzPts val="900"/>
                <a:buFont typeface="Barlow Medium"/>
                <a:buNone/>
              </a:pPr>
              <a:r>
                <a:rPr b="0" i="0" lang="en-GB" sz="900" u="none" cap="none" strike="noStrike">
                  <a:solidFill>
                    <a:srgbClr val="A5D5FB"/>
                  </a:solidFill>
                  <a:latin typeface="Barlow Medium"/>
                  <a:ea typeface="Barlow Medium"/>
                  <a:cs typeface="Barlow Medium"/>
                  <a:sym typeface="Barlow Medium"/>
                </a:rPr>
                <a:t>High</a:t>
              </a:r>
              <a:endParaRPr sz="500"/>
            </a:p>
          </p:txBody>
        </p:sp>
        <p:sp>
          <p:nvSpPr>
            <p:cNvPr id="82" name="Google Shape;82;p17"/>
            <p:cNvSpPr txBox="1"/>
            <p:nvPr/>
          </p:nvSpPr>
          <p:spPr>
            <a:xfrm>
              <a:off x="4829940" y="4226137"/>
              <a:ext cx="1799777" cy="482601"/>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rgbClr val="D8AFD0"/>
                </a:buClr>
                <a:buSzPts val="900"/>
                <a:buFont typeface="Barlow Medium"/>
                <a:buNone/>
              </a:pPr>
              <a:r>
                <a:rPr b="0" i="0" lang="en-GB" sz="900" u="none" cap="none" strike="noStrike">
                  <a:solidFill>
                    <a:srgbClr val="D8AFD0"/>
                  </a:solidFill>
                  <a:latin typeface="Barlow Medium"/>
                  <a:ea typeface="Barlow Medium"/>
                  <a:cs typeface="Barlow Medium"/>
                  <a:sym typeface="Barlow Medium"/>
                </a:rPr>
                <a:t>Max</a:t>
              </a:r>
              <a:endParaRPr sz="500"/>
            </a:p>
          </p:txBody>
        </p:sp>
        <p:grpSp>
          <p:nvGrpSpPr>
            <p:cNvPr id="83" name="Google Shape;83;p17"/>
            <p:cNvGrpSpPr/>
            <p:nvPr/>
          </p:nvGrpSpPr>
          <p:grpSpPr>
            <a:xfrm>
              <a:off x="7191188" y="4090576"/>
              <a:ext cx="1798434" cy="695725"/>
              <a:chOff x="0" y="-1"/>
              <a:chExt cx="1798433" cy="695723"/>
            </a:xfrm>
          </p:grpSpPr>
          <p:sp>
            <p:nvSpPr>
              <p:cNvPr id="84" name="Google Shape;84;p17"/>
              <p:cNvSpPr/>
              <p:nvPr/>
            </p:nvSpPr>
            <p:spPr>
              <a:xfrm>
                <a:off x="0" y="-1"/>
                <a:ext cx="1798433" cy="695723"/>
              </a:xfrm>
              <a:custGeom>
                <a:rect b="b" l="l" r="r" t="t"/>
                <a:pathLst>
                  <a:path extrusionOk="0" h="21600" w="21527">
                    <a:moveTo>
                      <a:pt x="4024" y="0"/>
                    </a:moveTo>
                    <a:cubicBezTo>
                      <a:pt x="3682" y="0"/>
                      <a:pt x="3410" y="0"/>
                      <a:pt x="3188" y="37"/>
                    </a:cubicBezTo>
                    <a:cubicBezTo>
                      <a:pt x="2965" y="74"/>
                      <a:pt x="2792" y="148"/>
                      <a:pt x="2656" y="296"/>
                    </a:cubicBezTo>
                    <a:cubicBezTo>
                      <a:pt x="2459" y="482"/>
                      <a:pt x="2282" y="772"/>
                      <a:pt x="2138" y="1146"/>
                    </a:cubicBezTo>
                    <a:cubicBezTo>
                      <a:pt x="1993" y="1520"/>
                      <a:pt x="1882" y="1978"/>
                      <a:pt x="1810" y="2489"/>
                    </a:cubicBezTo>
                    <a:cubicBezTo>
                      <a:pt x="1753" y="2843"/>
                      <a:pt x="1724" y="3292"/>
                      <a:pt x="1710" y="3869"/>
                    </a:cubicBezTo>
                    <a:cubicBezTo>
                      <a:pt x="1696" y="4446"/>
                      <a:pt x="1696" y="5152"/>
                      <a:pt x="1696" y="6038"/>
                    </a:cubicBezTo>
                    <a:lnTo>
                      <a:pt x="1696" y="6395"/>
                    </a:lnTo>
                    <a:lnTo>
                      <a:pt x="0" y="10794"/>
                    </a:lnTo>
                    <a:lnTo>
                      <a:pt x="1696" y="15193"/>
                    </a:lnTo>
                    <a:lnTo>
                      <a:pt x="1696" y="15562"/>
                    </a:lnTo>
                    <a:cubicBezTo>
                      <a:pt x="1696" y="16448"/>
                      <a:pt x="1696" y="17157"/>
                      <a:pt x="1710" y="17731"/>
                    </a:cubicBezTo>
                    <a:cubicBezTo>
                      <a:pt x="1724" y="18305"/>
                      <a:pt x="1753" y="18744"/>
                      <a:pt x="1810" y="19099"/>
                    </a:cubicBezTo>
                    <a:cubicBezTo>
                      <a:pt x="1882" y="19610"/>
                      <a:pt x="1993" y="20065"/>
                      <a:pt x="2138" y="20442"/>
                    </a:cubicBezTo>
                    <a:cubicBezTo>
                      <a:pt x="2282" y="20819"/>
                      <a:pt x="2459" y="21118"/>
                      <a:pt x="2656" y="21304"/>
                    </a:cubicBezTo>
                    <a:cubicBezTo>
                      <a:pt x="2792" y="21452"/>
                      <a:pt x="2965" y="21526"/>
                      <a:pt x="3188" y="21563"/>
                    </a:cubicBezTo>
                    <a:cubicBezTo>
                      <a:pt x="3410" y="21600"/>
                      <a:pt x="3682" y="21600"/>
                      <a:pt x="4024" y="21600"/>
                    </a:cubicBezTo>
                    <a:lnTo>
                      <a:pt x="16593" y="21600"/>
                    </a:lnTo>
                    <a:cubicBezTo>
                      <a:pt x="16787" y="21600"/>
                      <a:pt x="16956" y="21599"/>
                      <a:pt x="17106" y="21588"/>
                    </a:cubicBezTo>
                    <a:cubicBezTo>
                      <a:pt x="17256" y="21576"/>
                      <a:pt x="17387" y="21553"/>
                      <a:pt x="17505" y="21526"/>
                    </a:cubicBezTo>
                    <a:cubicBezTo>
                      <a:pt x="19689" y="21388"/>
                      <a:pt x="21452" y="16862"/>
                      <a:pt x="21524" y="11200"/>
                    </a:cubicBezTo>
                    <a:cubicBezTo>
                      <a:pt x="21600" y="5251"/>
                      <a:pt x="19799" y="264"/>
                      <a:pt x="17505" y="74"/>
                    </a:cubicBezTo>
                    <a:cubicBezTo>
                      <a:pt x="17387" y="47"/>
                      <a:pt x="17256" y="24"/>
                      <a:pt x="17106" y="12"/>
                    </a:cubicBezTo>
                    <a:cubicBezTo>
                      <a:pt x="16956" y="1"/>
                      <a:pt x="16787" y="0"/>
                      <a:pt x="16593" y="0"/>
                    </a:cubicBezTo>
                    <a:lnTo>
                      <a:pt x="4024" y="0"/>
                    </a:lnTo>
                    <a:close/>
                    <a:moveTo>
                      <a:pt x="17353" y="2822"/>
                    </a:moveTo>
                    <a:cubicBezTo>
                      <a:pt x="18140" y="2822"/>
                      <a:pt x="18924" y="3606"/>
                      <a:pt x="19524" y="5163"/>
                    </a:cubicBezTo>
                    <a:cubicBezTo>
                      <a:pt x="20725" y="8277"/>
                      <a:pt x="20725" y="13323"/>
                      <a:pt x="19524" y="16437"/>
                    </a:cubicBezTo>
                    <a:cubicBezTo>
                      <a:pt x="18324" y="19551"/>
                      <a:pt x="16378" y="19551"/>
                      <a:pt x="15178" y="16437"/>
                    </a:cubicBezTo>
                    <a:cubicBezTo>
                      <a:pt x="13977" y="13323"/>
                      <a:pt x="13977" y="8277"/>
                      <a:pt x="15178" y="5163"/>
                    </a:cubicBezTo>
                    <a:cubicBezTo>
                      <a:pt x="15778" y="3606"/>
                      <a:pt x="16567" y="2822"/>
                      <a:pt x="17353" y="2822"/>
                    </a:cubicBezTo>
                    <a:close/>
                  </a:path>
                </a:pathLst>
              </a:custGeom>
              <a:solidFill>
                <a:srgbClr val="F4F4F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5" name="Google Shape;85;p17"/>
              <p:cNvSpPr txBox="1"/>
              <p:nvPr/>
            </p:nvSpPr>
            <p:spPr>
              <a:xfrm>
                <a:off x="329684" y="119260"/>
                <a:ext cx="736595" cy="406401"/>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800"/>
                  <a:buFont typeface="Barlow Medium"/>
                  <a:buNone/>
                </a:pPr>
                <a:r>
                  <a:rPr b="0" i="0" lang="en-GB" sz="800" u="none" cap="none" strike="noStrike">
                    <a:solidFill>
                      <a:schemeClr val="dk1"/>
                    </a:solidFill>
                    <a:latin typeface="Barlow Medium"/>
                    <a:ea typeface="Barlow Medium"/>
                    <a:cs typeface="Barlow Medium"/>
                    <a:sym typeface="Barlow Medium"/>
                  </a:rPr>
                  <a:t>93%</a:t>
                </a:r>
                <a:endParaRPr sz="500"/>
              </a:p>
            </p:txBody>
          </p:sp>
          <p:sp>
            <p:nvSpPr>
              <p:cNvPr id="86" name="Google Shape;86;p17"/>
              <p:cNvSpPr/>
              <p:nvPr/>
            </p:nvSpPr>
            <p:spPr>
              <a:xfrm>
                <a:off x="1395185" y="248897"/>
                <a:ext cx="129238" cy="188053"/>
              </a:xfrm>
              <a:custGeom>
                <a:rect b="b" l="l" r="r" t="t"/>
                <a:pathLst>
                  <a:path extrusionOk="0" h="20883" w="19676">
                    <a:moveTo>
                      <a:pt x="2878" y="12247"/>
                    </a:moveTo>
                    <a:cubicBezTo>
                      <a:pt x="-962" y="9443"/>
                      <a:pt x="-959" y="4900"/>
                      <a:pt x="2885" y="2099"/>
                    </a:cubicBezTo>
                    <a:cubicBezTo>
                      <a:pt x="6728" y="-702"/>
                      <a:pt x="12957" y="-700"/>
                      <a:pt x="16798" y="2104"/>
                    </a:cubicBezTo>
                    <a:cubicBezTo>
                      <a:pt x="20638" y="4907"/>
                      <a:pt x="20635" y="9451"/>
                      <a:pt x="16791" y="12252"/>
                    </a:cubicBezTo>
                    <a:cubicBezTo>
                      <a:pt x="16775" y="12264"/>
                      <a:pt x="16758" y="12276"/>
                      <a:pt x="16741" y="12288"/>
                    </a:cubicBezTo>
                    <a:cubicBezTo>
                      <a:pt x="16191" y="12688"/>
                      <a:pt x="15771" y="13173"/>
                      <a:pt x="15513" y="13706"/>
                    </a:cubicBezTo>
                    <a:lnTo>
                      <a:pt x="4159" y="13706"/>
                    </a:lnTo>
                    <a:cubicBezTo>
                      <a:pt x="3884" y="13157"/>
                      <a:pt x="3446" y="12659"/>
                      <a:pt x="2878" y="12247"/>
                    </a:cubicBezTo>
                    <a:close/>
                    <a:moveTo>
                      <a:pt x="15205" y="15011"/>
                    </a:moveTo>
                    <a:lnTo>
                      <a:pt x="4473" y="15011"/>
                    </a:lnTo>
                    <a:cubicBezTo>
                      <a:pt x="3979" y="15011"/>
                      <a:pt x="3579" y="15303"/>
                      <a:pt x="3579" y="15663"/>
                    </a:cubicBezTo>
                    <a:cubicBezTo>
                      <a:pt x="3579" y="16024"/>
                      <a:pt x="3979" y="16316"/>
                      <a:pt x="4473" y="16316"/>
                    </a:cubicBezTo>
                    <a:lnTo>
                      <a:pt x="4473" y="18111"/>
                    </a:lnTo>
                    <a:cubicBezTo>
                      <a:pt x="4469" y="18870"/>
                      <a:pt x="5103" y="19554"/>
                      <a:pt x="6071" y="19833"/>
                    </a:cubicBezTo>
                    <a:lnTo>
                      <a:pt x="9507" y="20836"/>
                    </a:lnTo>
                    <a:cubicBezTo>
                      <a:pt x="9720" y="20898"/>
                      <a:pt x="9958" y="20898"/>
                      <a:pt x="10171" y="20836"/>
                    </a:cubicBezTo>
                    <a:lnTo>
                      <a:pt x="13607" y="19833"/>
                    </a:lnTo>
                    <a:cubicBezTo>
                      <a:pt x="14575" y="19554"/>
                      <a:pt x="15209" y="18870"/>
                      <a:pt x="15205" y="18111"/>
                    </a:cubicBezTo>
                    <a:lnTo>
                      <a:pt x="15205" y="16316"/>
                    </a:lnTo>
                    <a:cubicBezTo>
                      <a:pt x="15699" y="16316"/>
                      <a:pt x="16100" y="16024"/>
                      <a:pt x="16100" y="15663"/>
                    </a:cubicBezTo>
                    <a:cubicBezTo>
                      <a:pt x="16100" y="15303"/>
                      <a:pt x="15699" y="15011"/>
                      <a:pt x="15205" y="15011"/>
                    </a:cubicBezTo>
                    <a:close/>
                    <a:moveTo>
                      <a:pt x="4473" y="7183"/>
                    </a:moveTo>
                    <a:cubicBezTo>
                      <a:pt x="4473" y="7010"/>
                      <a:pt x="4488" y="6837"/>
                      <a:pt x="4519" y="6665"/>
                    </a:cubicBezTo>
                    <a:cubicBezTo>
                      <a:pt x="4584" y="6308"/>
                      <a:pt x="4240" y="5980"/>
                      <a:pt x="3750" y="5933"/>
                    </a:cubicBezTo>
                    <a:cubicBezTo>
                      <a:pt x="3260" y="5886"/>
                      <a:pt x="2811" y="6137"/>
                      <a:pt x="2746" y="6494"/>
                    </a:cubicBezTo>
                    <a:cubicBezTo>
                      <a:pt x="2705" y="6722"/>
                      <a:pt x="2684" y="6953"/>
                      <a:pt x="2684" y="7183"/>
                    </a:cubicBezTo>
                    <a:cubicBezTo>
                      <a:pt x="2684" y="7543"/>
                      <a:pt x="3085" y="7835"/>
                      <a:pt x="3579" y="7835"/>
                    </a:cubicBezTo>
                    <a:cubicBezTo>
                      <a:pt x="4073" y="7835"/>
                      <a:pt x="4473" y="7543"/>
                      <a:pt x="4473" y="7183"/>
                    </a:cubicBezTo>
                    <a:close/>
                    <a:moveTo>
                      <a:pt x="6145" y="4343"/>
                    </a:moveTo>
                    <a:cubicBezTo>
                      <a:pt x="7141" y="3652"/>
                      <a:pt x="8464" y="3267"/>
                      <a:pt x="9839" y="3269"/>
                    </a:cubicBezTo>
                    <a:cubicBezTo>
                      <a:pt x="10333" y="3269"/>
                      <a:pt x="10734" y="2977"/>
                      <a:pt x="10734" y="2617"/>
                    </a:cubicBezTo>
                    <a:cubicBezTo>
                      <a:pt x="10734" y="2256"/>
                      <a:pt x="10333" y="1964"/>
                      <a:pt x="9839" y="1964"/>
                    </a:cubicBezTo>
                    <a:cubicBezTo>
                      <a:pt x="8005" y="1962"/>
                      <a:pt x="6241" y="2476"/>
                      <a:pt x="4914" y="3399"/>
                    </a:cubicBezTo>
                    <a:cubicBezTo>
                      <a:pt x="4539" y="3634"/>
                      <a:pt x="4497" y="4046"/>
                      <a:pt x="4819" y="4319"/>
                    </a:cubicBezTo>
                    <a:cubicBezTo>
                      <a:pt x="5141" y="4592"/>
                      <a:pt x="5706" y="4623"/>
                      <a:pt x="6080" y="4388"/>
                    </a:cubicBezTo>
                    <a:cubicBezTo>
                      <a:pt x="6103" y="4374"/>
                      <a:pt x="6125" y="4359"/>
                      <a:pt x="6145" y="4343"/>
                    </a:cubicBezTo>
                    <a:close/>
                  </a:path>
                </a:pathLst>
              </a:custGeom>
              <a:solidFill>
                <a:srgbClr val="D6D7DB"/>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grpSp>
          <p:nvGrpSpPr>
            <p:cNvPr id="87" name="Google Shape;87;p17"/>
            <p:cNvGrpSpPr/>
            <p:nvPr/>
          </p:nvGrpSpPr>
          <p:grpSpPr>
            <a:xfrm>
              <a:off x="7191188" y="7973944"/>
              <a:ext cx="1798434" cy="695724"/>
              <a:chOff x="0" y="-1"/>
              <a:chExt cx="1798433" cy="695723"/>
            </a:xfrm>
          </p:grpSpPr>
          <p:sp>
            <p:nvSpPr>
              <p:cNvPr id="88" name="Google Shape;88;p17"/>
              <p:cNvSpPr/>
              <p:nvPr/>
            </p:nvSpPr>
            <p:spPr>
              <a:xfrm>
                <a:off x="1359530" y="242683"/>
                <a:ext cx="187983" cy="187982"/>
              </a:xfrm>
              <a:custGeom>
                <a:rect b="b" l="l" r="r" t="t"/>
                <a:pathLst>
                  <a:path extrusionOk="0" h="21600" w="21600">
                    <a:moveTo>
                      <a:pt x="19161" y="14657"/>
                    </a:moveTo>
                    <a:lnTo>
                      <a:pt x="15485" y="12986"/>
                    </a:lnTo>
                    <a:cubicBezTo>
                      <a:pt x="15041" y="12783"/>
                      <a:pt x="14658" y="12465"/>
                      <a:pt x="14378" y="12065"/>
                    </a:cubicBezTo>
                    <a:cubicBezTo>
                      <a:pt x="14077" y="11638"/>
                      <a:pt x="14055" y="11075"/>
                      <a:pt x="14320" y="10626"/>
                    </a:cubicBezTo>
                    <a:cubicBezTo>
                      <a:pt x="15114" y="9241"/>
                      <a:pt x="15530" y="7671"/>
                      <a:pt x="15525" y="6075"/>
                    </a:cubicBezTo>
                    <a:cubicBezTo>
                      <a:pt x="15525" y="3052"/>
                      <a:pt x="14064" y="0"/>
                      <a:pt x="10800" y="0"/>
                    </a:cubicBezTo>
                    <a:cubicBezTo>
                      <a:pt x="7536" y="0"/>
                      <a:pt x="6075" y="3052"/>
                      <a:pt x="6075" y="6075"/>
                    </a:cubicBezTo>
                    <a:cubicBezTo>
                      <a:pt x="6071" y="7672"/>
                      <a:pt x="6487" y="9241"/>
                      <a:pt x="7282" y="10626"/>
                    </a:cubicBezTo>
                    <a:cubicBezTo>
                      <a:pt x="7547" y="11075"/>
                      <a:pt x="7525" y="11638"/>
                      <a:pt x="7225" y="12065"/>
                    </a:cubicBezTo>
                    <a:cubicBezTo>
                      <a:pt x="6943" y="12465"/>
                      <a:pt x="6560" y="12783"/>
                      <a:pt x="6115" y="12986"/>
                    </a:cubicBezTo>
                    <a:lnTo>
                      <a:pt x="2439" y="14657"/>
                    </a:lnTo>
                    <a:cubicBezTo>
                      <a:pt x="955" y="15334"/>
                      <a:pt x="2" y="16813"/>
                      <a:pt x="0" y="18444"/>
                    </a:cubicBezTo>
                    <a:lnTo>
                      <a:pt x="0" y="19575"/>
                    </a:lnTo>
                    <a:cubicBezTo>
                      <a:pt x="0" y="21248"/>
                      <a:pt x="5873" y="21600"/>
                      <a:pt x="10800" y="21600"/>
                    </a:cubicBezTo>
                    <a:cubicBezTo>
                      <a:pt x="15728" y="21600"/>
                      <a:pt x="21600" y="21248"/>
                      <a:pt x="21600" y="19575"/>
                    </a:cubicBezTo>
                    <a:lnTo>
                      <a:pt x="21600" y="18444"/>
                    </a:lnTo>
                    <a:cubicBezTo>
                      <a:pt x="21598" y="16813"/>
                      <a:pt x="20645" y="15334"/>
                      <a:pt x="19161" y="14657"/>
                    </a:cubicBezTo>
                    <a:close/>
                  </a:path>
                </a:pathLst>
              </a:custGeom>
              <a:solidFill>
                <a:srgbClr val="D6D7DB"/>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89" name="Google Shape;89;p17"/>
              <p:cNvSpPr/>
              <p:nvPr/>
            </p:nvSpPr>
            <p:spPr>
              <a:xfrm>
                <a:off x="0" y="-1"/>
                <a:ext cx="1798433" cy="695723"/>
              </a:xfrm>
              <a:custGeom>
                <a:rect b="b" l="l" r="r" t="t"/>
                <a:pathLst>
                  <a:path extrusionOk="0" h="21600" w="21527">
                    <a:moveTo>
                      <a:pt x="4024" y="0"/>
                    </a:moveTo>
                    <a:cubicBezTo>
                      <a:pt x="3682" y="0"/>
                      <a:pt x="3410" y="0"/>
                      <a:pt x="3188" y="37"/>
                    </a:cubicBezTo>
                    <a:cubicBezTo>
                      <a:pt x="2965" y="74"/>
                      <a:pt x="2792" y="148"/>
                      <a:pt x="2656" y="296"/>
                    </a:cubicBezTo>
                    <a:cubicBezTo>
                      <a:pt x="2459" y="482"/>
                      <a:pt x="2282" y="772"/>
                      <a:pt x="2138" y="1146"/>
                    </a:cubicBezTo>
                    <a:cubicBezTo>
                      <a:pt x="1993" y="1520"/>
                      <a:pt x="1882" y="1978"/>
                      <a:pt x="1810" y="2489"/>
                    </a:cubicBezTo>
                    <a:cubicBezTo>
                      <a:pt x="1753" y="2843"/>
                      <a:pt x="1724" y="3292"/>
                      <a:pt x="1710" y="3869"/>
                    </a:cubicBezTo>
                    <a:cubicBezTo>
                      <a:pt x="1696" y="4446"/>
                      <a:pt x="1696" y="5152"/>
                      <a:pt x="1696" y="6038"/>
                    </a:cubicBezTo>
                    <a:lnTo>
                      <a:pt x="1696" y="6395"/>
                    </a:lnTo>
                    <a:lnTo>
                      <a:pt x="0" y="10794"/>
                    </a:lnTo>
                    <a:lnTo>
                      <a:pt x="1696" y="15193"/>
                    </a:lnTo>
                    <a:lnTo>
                      <a:pt x="1696" y="15562"/>
                    </a:lnTo>
                    <a:cubicBezTo>
                      <a:pt x="1696" y="16448"/>
                      <a:pt x="1696" y="17157"/>
                      <a:pt x="1710" y="17731"/>
                    </a:cubicBezTo>
                    <a:cubicBezTo>
                      <a:pt x="1724" y="18305"/>
                      <a:pt x="1753" y="18744"/>
                      <a:pt x="1810" y="19099"/>
                    </a:cubicBezTo>
                    <a:cubicBezTo>
                      <a:pt x="1882" y="19610"/>
                      <a:pt x="1993" y="20065"/>
                      <a:pt x="2138" y="20442"/>
                    </a:cubicBezTo>
                    <a:cubicBezTo>
                      <a:pt x="2282" y="20819"/>
                      <a:pt x="2459" y="21118"/>
                      <a:pt x="2656" y="21304"/>
                    </a:cubicBezTo>
                    <a:cubicBezTo>
                      <a:pt x="2792" y="21452"/>
                      <a:pt x="2965" y="21526"/>
                      <a:pt x="3188" y="21563"/>
                    </a:cubicBezTo>
                    <a:cubicBezTo>
                      <a:pt x="3410" y="21600"/>
                      <a:pt x="3682" y="21600"/>
                      <a:pt x="4024" y="21600"/>
                    </a:cubicBezTo>
                    <a:lnTo>
                      <a:pt x="16593" y="21600"/>
                    </a:lnTo>
                    <a:cubicBezTo>
                      <a:pt x="16787" y="21600"/>
                      <a:pt x="16956" y="21599"/>
                      <a:pt x="17106" y="21588"/>
                    </a:cubicBezTo>
                    <a:cubicBezTo>
                      <a:pt x="17256" y="21576"/>
                      <a:pt x="17387" y="21553"/>
                      <a:pt x="17505" y="21526"/>
                    </a:cubicBezTo>
                    <a:cubicBezTo>
                      <a:pt x="19689" y="21388"/>
                      <a:pt x="21452" y="16862"/>
                      <a:pt x="21524" y="11200"/>
                    </a:cubicBezTo>
                    <a:cubicBezTo>
                      <a:pt x="21600" y="5251"/>
                      <a:pt x="19799" y="264"/>
                      <a:pt x="17505" y="74"/>
                    </a:cubicBezTo>
                    <a:cubicBezTo>
                      <a:pt x="17387" y="47"/>
                      <a:pt x="17256" y="24"/>
                      <a:pt x="17106" y="12"/>
                    </a:cubicBezTo>
                    <a:cubicBezTo>
                      <a:pt x="16956" y="1"/>
                      <a:pt x="16787" y="0"/>
                      <a:pt x="16593" y="0"/>
                    </a:cubicBezTo>
                    <a:lnTo>
                      <a:pt x="4024" y="0"/>
                    </a:lnTo>
                    <a:close/>
                    <a:moveTo>
                      <a:pt x="17353" y="2822"/>
                    </a:moveTo>
                    <a:cubicBezTo>
                      <a:pt x="18140" y="2822"/>
                      <a:pt x="18924" y="3606"/>
                      <a:pt x="19524" y="5163"/>
                    </a:cubicBezTo>
                    <a:cubicBezTo>
                      <a:pt x="20725" y="8277"/>
                      <a:pt x="20725" y="13323"/>
                      <a:pt x="19524" y="16437"/>
                    </a:cubicBezTo>
                    <a:cubicBezTo>
                      <a:pt x="18324" y="19551"/>
                      <a:pt x="16378" y="19551"/>
                      <a:pt x="15178" y="16437"/>
                    </a:cubicBezTo>
                    <a:cubicBezTo>
                      <a:pt x="13977" y="13323"/>
                      <a:pt x="13977" y="8277"/>
                      <a:pt x="15178" y="5163"/>
                    </a:cubicBezTo>
                    <a:cubicBezTo>
                      <a:pt x="15778" y="3606"/>
                      <a:pt x="16567" y="2822"/>
                      <a:pt x="17353" y="2822"/>
                    </a:cubicBezTo>
                    <a:close/>
                  </a:path>
                </a:pathLst>
              </a:custGeom>
              <a:solidFill>
                <a:srgbClr val="F4F4F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90" name="Google Shape;90;p17"/>
              <p:cNvSpPr txBox="1"/>
              <p:nvPr/>
            </p:nvSpPr>
            <p:spPr>
              <a:xfrm>
                <a:off x="329684" y="119260"/>
                <a:ext cx="736595" cy="406401"/>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800"/>
                  <a:buFont typeface="Barlow Medium"/>
                  <a:buNone/>
                </a:pPr>
                <a:r>
                  <a:rPr b="0" i="0" lang="en-GB" sz="800" u="none" cap="none" strike="noStrike">
                    <a:solidFill>
                      <a:schemeClr val="dk1"/>
                    </a:solidFill>
                    <a:latin typeface="Barlow Medium"/>
                    <a:ea typeface="Barlow Medium"/>
                    <a:cs typeface="Barlow Medium"/>
                    <a:sym typeface="Barlow Medium"/>
                  </a:rPr>
                  <a:t>31%</a:t>
                </a:r>
                <a:endParaRPr sz="500"/>
              </a:p>
            </p:txBody>
          </p:sp>
        </p:grpSp>
        <p:grpSp>
          <p:nvGrpSpPr>
            <p:cNvPr id="91" name="Google Shape;91;p17"/>
            <p:cNvGrpSpPr/>
            <p:nvPr/>
          </p:nvGrpSpPr>
          <p:grpSpPr>
            <a:xfrm>
              <a:off x="7191188" y="6317499"/>
              <a:ext cx="1798434" cy="695725"/>
              <a:chOff x="0" y="-1"/>
              <a:chExt cx="1798433" cy="695723"/>
            </a:xfrm>
          </p:grpSpPr>
          <p:sp>
            <p:nvSpPr>
              <p:cNvPr id="92" name="Google Shape;92;p17"/>
              <p:cNvSpPr/>
              <p:nvPr/>
            </p:nvSpPr>
            <p:spPr>
              <a:xfrm>
                <a:off x="0" y="-1"/>
                <a:ext cx="1798433" cy="695723"/>
              </a:xfrm>
              <a:custGeom>
                <a:rect b="b" l="l" r="r" t="t"/>
                <a:pathLst>
                  <a:path extrusionOk="0" h="21600" w="21527">
                    <a:moveTo>
                      <a:pt x="4024" y="0"/>
                    </a:moveTo>
                    <a:cubicBezTo>
                      <a:pt x="3682" y="0"/>
                      <a:pt x="3410" y="0"/>
                      <a:pt x="3188" y="37"/>
                    </a:cubicBezTo>
                    <a:cubicBezTo>
                      <a:pt x="2965" y="74"/>
                      <a:pt x="2792" y="148"/>
                      <a:pt x="2656" y="296"/>
                    </a:cubicBezTo>
                    <a:cubicBezTo>
                      <a:pt x="2459" y="482"/>
                      <a:pt x="2282" y="772"/>
                      <a:pt x="2138" y="1146"/>
                    </a:cubicBezTo>
                    <a:cubicBezTo>
                      <a:pt x="1993" y="1520"/>
                      <a:pt x="1882" y="1978"/>
                      <a:pt x="1810" y="2489"/>
                    </a:cubicBezTo>
                    <a:cubicBezTo>
                      <a:pt x="1753" y="2843"/>
                      <a:pt x="1724" y="3292"/>
                      <a:pt x="1710" y="3869"/>
                    </a:cubicBezTo>
                    <a:cubicBezTo>
                      <a:pt x="1696" y="4446"/>
                      <a:pt x="1696" y="5152"/>
                      <a:pt x="1696" y="6038"/>
                    </a:cubicBezTo>
                    <a:lnTo>
                      <a:pt x="1696" y="6395"/>
                    </a:lnTo>
                    <a:lnTo>
                      <a:pt x="0" y="10794"/>
                    </a:lnTo>
                    <a:lnTo>
                      <a:pt x="1696" y="15193"/>
                    </a:lnTo>
                    <a:lnTo>
                      <a:pt x="1696" y="15562"/>
                    </a:lnTo>
                    <a:cubicBezTo>
                      <a:pt x="1696" y="16448"/>
                      <a:pt x="1696" y="17157"/>
                      <a:pt x="1710" y="17731"/>
                    </a:cubicBezTo>
                    <a:cubicBezTo>
                      <a:pt x="1724" y="18305"/>
                      <a:pt x="1753" y="18744"/>
                      <a:pt x="1810" y="19099"/>
                    </a:cubicBezTo>
                    <a:cubicBezTo>
                      <a:pt x="1882" y="19610"/>
                      <a:pt x="1993" y="20065"/>
                      <a:pt x="2138" y="20442"/>
                    </a:cubicBezTo>
                    <a:cubicBezTo>
                      <a:pt x="2282" y="20819"/>
                      <a:pt x="2459" y="21118"/>
                      <a:pt x="2656" y="21304"/>
                    </a:cubicBezTo>
                    <a:cubicBezTo>
                      <a:pt x="2792" y="21452"/>
                      <a:pt x="2965" y="21526"/>
                      <a:pt x="3188" y="21563"/>
                    </a:cubicBezTo>
                    <a:cubicBezTo>
                      <a:pt x="3410" y="21600"/>
                      <a:pt x="3682" y="21600"/>
                      <a:pt x="4024" y="21600"/>
                    </a:cubicBezTo>
                    <a:lnTo>
                      <a:pt x="16593" y="21600"/>
                    </a:lnTo>
                    <a:cubicBezTo>
                      <a:pt x="16787" y="21600"/>
                      <a:pt x="16956" y="21599"/>
                      <a:pt x="17106" y="21588"/>
                    </a:cubicBezTo>
                    <a:cubicBezTo>
                      <a:pt x="17256" y="21576"/>
                      <a:pt x="17387" y="21553"/>
                      <a:pt x="17505" y="21526"/>
                    </a:cubicBezTo>
                    <a:cubicBezTo>
                      <a:pt x="19689" y="21388"/>
                      <a:pt x="21452" y="16862"/>
                      <a:pt x="21524" y="11200"/>
                    </a:cubicBezTo>
                    <a:cubicBezTo>
                      <a:pt x="21600" y="5251"/>
                      <a:pt x="19799" y="264"/>
                      <a:pt x="17505" y="74"/>
                    </a:cubicBezTo>
                    <a:cubicBezTo>
                      <a:pt x="17387" y="47"/>
                      <a:pt x="17256" y="24"/>
                      <a:pt x="17106" y="12"/>
                    </a:cubicBezTo>
                    <a:cubicBezTo>
                      <a:pt x="16956" y="1"/>
                      <a:pt x="16787" y="0"/>
                      <a:pt x="16593" y="0"/>
                    </a:cubicBezTo>
                    <a:lnTo>
                      <a:pt x="4024" y="0"/>
                    </a:lnTo>
                    <a:close/>
                    <a:moveTo>
                      <a:pt x="17353" y="2822"/>
                    </a:moveTo>
                    <a:cubicBezTo>
                      <a:pt x="18140" y="2822"/>
                      <a:pt x="18924" y="3606"/>
                      <a:pt x="19524" y="5163"/>
                    </a:cubicBezTo>
                    <a:cubicBezTo>
                      <a:pt x="20725" y="8277"/>
                      <a:pt x="20725" y="13323"/>
                      <a:pt x="19524" y="16437"/>
                    </a:cubicBezTo>
                    <a:cubicBezTo>
                      <a:pt x="18324" y="19551"/>
                      <a:pt x="16378" y="19551"/>
                      <a:pt x="15178" y="16437"/>
                    </a:cubicBezTo>
                    <a:cubicBezTo>
                      <a:pt x="13977" y="13323"/>
                      <a:pt x="13977" y="8277"/>
                      <a:pt x="15178" y="5163"/>
                    </a:cubicBezTo>
                    <a:cubicBezTo>
                      <a:pt x="15778" y="3606"/>
                      <a:pt x="16567" y="2822"/>
                      <a:pt x="17353" y="2822"/>
                    </a:cubicBezTo>
                    <a:close/>
                  </a:path>
                </a:pathLst>
              </a:custGeom>
              <a:solidFill>
                <a:srgbClr val="F4F4F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93" name="Google Shape;93;p17"/>
              <p:cNvSpPr txBox="1"/>
              <p:nvPr/>
            </p:nvSpPr>
            <p:spPr>
              <a:xfrm>
                <a:off x="329684" y="119260"/>
                <a:ext cx="736595" cy="406401"/>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800"/>
                  <a:buFont typeface="Barlow Medium"/>
                  <a:buNone/>
                </a:pPr>
                <a:r>
                  <a:rPr b="0" i="0" lang="en-GB" sz="800" u="none" cap="none" strike="noStrike">
                    <a:solidFill>
                      <a:schemeClr val="dk1"/>
                    </a:solidFill>
                    <a:latin typeface="Barlow Medium"/>
                    <a:ea typeface="Barlow Medium"/>
                    <a:cs typeface="Barlow Medium"/>
                    <a:sym typeface="Barlow Medium"/>
                  </a:rPr>
                  <a:t>54%</a:t>
                </a:r>
                <a:endParaRPr sz="500"/>
              </a:p>
            </p:txBody>
          </p:sp>
          <p:sp>
            <p:nvSpPr>
              <p:cNvPr id="94" name="Google Shape;94;p17"/>
              <p:cNvSpPr/>
              <p:nvPr/>
            </p:nvSpPr>
            <p:spPr>
              <a:xfrm>
                <a:off x="1375964" y="240214"/>
                <a:ext cx="187974" cy="187972"/>
              </a:xfrm>
              <a:custGeom>
                <a:rect b="b" l="l" r="r" t="t"/>
                <a:pathLst>
                  <a:path extrusionOk="0" h="21343" w="21343">
                    <a:moveTo>
                      <a:pt x="20574" y="2621"/>
                    </a:moveTo>
                    <a:lnTo>
                      <a:pt x="18723" y="770"/>
                    </a:lnTo>
                    <a:cubicBezTo>
                      <a:pt x="17695" y="-256"/>
                      <a:pt x="16031" y="-256"/>
                      <a:pt x="15003" y="770"/>
                    </a:cubicBezTo>
                    <a:lnTo>
                      <a:pt x="12555" y="3219"/>
                    </a:lnTo>
                    <a:cubicBezTo>
                      <a:pt x="12273" y="2982"/>
                      <a:pt x="11852" y="3018"/>
                      <a:pt x="11615" y="3300"/>
                    </a:cubicBezTo>
                    <a:cubicBezTo>
                      <a:pt x="11406" y="3548"/>
                      <a:pt x="11406" y="3910"/>
                      <a:pt x="11615" y="4159"/>
                    </a:cubicBezTo>
                    <a:lnTo>
                      <a:pt x="196" y="15577"/>
                    </a:lnTo>
                    <a:cubicBezTo>
                      <a:pt x="70" y="15703"/>
                      <a:pt x="0" y="15873"/>
                      <a:pt x="0" y="16050"/>
                    </a:cubicBezTo>
                    <a:lnTo>
                      <a:pt x="0" y="20677"/>
                    </a:lnTo>
                    <a:cubicBezTo>
                      <a:pt x="0" y="21045"/>
                      <a:pt x="299" y="21344"/>
                      <a:pt x="667" y="21344"/>
                    </a:cubicBezTo>
                    <a:lnTo>
                      <a:pt x="5294" y="21344"/>
                    </a:lnTo>
                    <a:cubicBezTo>
                      <a:pt x="5471" y="21344"/>
                      <a:pt x="5641" y="21274"/>
                      <a:pt x="5766" y="21148"/>
                    </a:cubicBezTo>
                    <a:lnTo>
                      <a:pt x="17185" y="9729"/>
                    </a:lnTo>
                    <a:cubicBezTo>
                      <a:pt x="17467" y="9966"/>
                      <a:pt x="17888" y="9930"/>
                      <a:pt x="18125" y="9648"/>
                    </a:cubicBezTo>
                    <a:cubicBezTo>
                      <a:pt x="18334" y="9400"/>
                      <a:pt x="18334" y="9037"/>
                      <a:pt x="18125" y="8789"/>
                    </a:cubicBezTo>
                    <a:lnTo>
                      <a:pt x="20574" y="6341"/>
                    </a:lnTo>
                    <a:cubicBezTo>
                      <a:pt x="21600" y="5313"/>
                      <a:pt x="21600" y="3648"/>
                      <a:pt x="20574" y="2621"/>
                    </a:cubicBezTo>
                    <a:close/>
                    <a:moveTo>
                      <a:pt x="5018" y="20010"/>
                    </a:moveTo>
                    <a:lnTo>
                      <a:pt x="2668" y="20010"/>
                    </a:lnTo>
                    <a:lnTo>
                      <a:pt x="1334" y="18676"/>
                    </a:lnTo>
                    <a:lnTo>
                      <a:pt x="1334" y="16326"/>
                    </a:lnTo>
                    <a:close/>
                    <a:moveTo>
                      <a:pt x="19631" y="5397"/>
                    </a:moveTo>
                    <a:lnTo>
                      <a:pt x="17184" y="7845"/>
                    </a:lnTo>
                    <a:lnTo>
                      <a:pt x="13499" y="4160"/>
                    </a:lnTo>
                    <a:lnTo>
                      <a:pt x="15946" y="1713"/>
                    </a:lnTo>
                    <a:cubicBezTo>
                      <a:pt x="16453" y="1208"/>
                      <a:pt x="17273" y="1208"/>
                      <a:pt x="17780" y="1713"/>
                    </a:cubicBezTo>
                    <a:lnTo>
                      <a:pt x="19631" y="3564"/>
                    </a:lnTo>
                    <a:cubicBezTo>
                      <a:pt x="20136" y="4071"/>
                      <a:pt x="20136" y="4890"/>
                      <a:pt x="19631" y="5397"/>
                    </a:cubicBezTo>
                    <a:close/>
                  </a:path>
                </a:pathLst>
              </a:custGeom>
              <a:solidFill>
                <a:srgbClr val="D6D7DB"/>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grpSp>
          <p:nvGrpSpPr>
            <p:cNvPr id="95" name="Google Shape;95;p17"/>
            <p:cNvGrpSpPr/>
            <p:nvPr/>
          </p:nvGrpSpPr>
          <p:grpSpPr>
            <a:xfrm>
              <a:off x="12207249" y="4513888"/>
              <a:ext cx="8698421" cy="5094625"/>
              <a:chOff x="-10752" y="0"/>
              <a:chExt cx="8698419" cy="5094623"/>
            </a:xfrm>
          </p:grpSpPr>
          <p:sp>
            <p:nvSpPr>
              <p:cNvPr id="96" name="Google Shape;96;p17"/>
              <p:cNvSpPr txBox="1"/>
              <p:nvPr/>
            </p:nvSpPr>
            <p:spPr>
              <a:xfrm>
                <a:off x="0" y="1183022"/>
                <a:ext cx="8687667" cy="3911601"/>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2"/>
                  </a:buClr>
                  <a:buSzPts val="900"/>
                  <a:buFont typeface="Barlow Medium"/>
                  <a:buNone/>
                </a:pPr>
                <a:r>
                  <a:rPr b="0" i="0" lang="en-GB" sz="900" u="none" cap="none" strike="noStrike">
                    <a:solidFill>
                      <a:schemeClr val="dk2"/>
                    </a:solidFill>
                    <a:latin typeface="Barlow Medium"/>
                    <a:ea typeface="Barlow Medium"/>
                    <a:cs typeface="Barlow Medium"/>
                    <a:sym typeface="Barlow Medium"/>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endParaRPr sz="500"/>
              </a:p>
            </p:txBody>
          </p:sp>
          <p:sp>
            <p:nvSpPr>
              <p:cNvPr id="97" name="Google Shape;97;p17"/>
              <p:cNvSpPr txBox="1"/>
              <p:nvPr/>
            </p:nvSpPr>
            <p:spPr>
              <a:xfrm>
                <a:off x="-10752" y="0"/>
                <a:ext cx="8521027" cy="810478"/>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1700"/>
                  <a:buFont typeface="Barlow"/>
                  <a:buNone/>
                </a:pPr>
                <a:r>
                  <a:rPr b="1" i="0" lang="en-GB" sz="1700" u="none" cap="none" strike="noStrike">
                    <a:solidFill>
                      <a:schemeClr val="dk1"/>
                    </a:solidFill>
                    <a:latin typeface="Barlow"/>
                    <a:ea typeface="Barlow"/>
                    <a:cs typeface="Barlow"/>
                    <a:sym typeface="Barlow"/>
                  </a:rPr>
                  <a:t>Progress Bar Infographic</a:t>
                </a:r>
                <a:endParaRPr sz="500"/>
              </a:p>
            </p:txBody>
          </p:sp>
        </p:grpSp>
        <p:grpSp>
          <p:nvGrpSpPr>
            <p:cNvPr id="98" name="Google Shape;98;p17"/>
            <p:cNvGrpSpPr/>
            <p:nvPr/>
          </p:nvGrpSpPr>
          <p:grpSpPr>
            <a:xfrm>
              <a:off x="18555272" y="1024600"/>
              <a:ext cx="4665301" cy="687481"/>
              <a:chOff x="-1421312" y="-28"/>
              <a:chExt cx="4665300" cy="687479"/>
            </a:xfrm>
          </p:grpSpPr>
          <p:sp>
            <p:nvSpPr>
              <p:cNvPr id="99" name="Google Shape;99;p17"/>
              <p:cNvSpPr txBox="1"/>
              <p:nvPr/>
            </p:nvSpPr>
            <p:spPr>
              <a:xfrm>
                <a:off x="-1421312" y="-28"/>
                <a:ext cx="4665300" cy="471900"/>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chemeClr val="accent3"/>
                  </a:buClr>
                  <a:buSzPts val="900"/>
                  <a:buFont typeface="Barlow Medium"/>
                  <a:buNone/>
                </a:pPr>
                <a:r>
                  <a:rPr b="0" i="0" lang="en-GB" sz="900" u="none" cap="none" strike="noStrike">
                    <a:solidFill>
                      <a:schemeClr val="accent3"/>
                    </a:solidFill>
                    <a:latin typeface="Barlow Medium"/>
                    <a:ea typeface="Barlow Medium"/>
                    <a:cs typeface="Barlow Medium"/>
                    <a:sym typeface="Barlow Medium"/>
                  </a:rPr>
                  <a:t>Template by</a:t>
                </a:r>
                <a:r>
                  <a:rPr b="1" i="0" lang="en-GB" sz="900" u="none" cap="none" strike="noStrike">
                    <a:solidFill>
                      <a:schemeClr val="accent3"/>
                    </a:solidFill>
                    <a:latin typeface="Barlow"/>
                    <a:ea typeface="Barlow"/>
                    <a:cs typeface="Barlow"/>
                    <a:sym typeface="Barlow"/>
                  </a:rPr>
                  <a:t> </a:t>
                </a:r>
                <a:r>
                  <a:rPr b="1" i="0" lang="en-GB" sz="900" u="sng" cap="none" strike="noStrike">
                    <a:solidFill>
                      <a:schemeClr val="hlink"/>
                    </a:solidFill>
                    <a:latin typeface="Barlow"/>
                    <a:ea typeface="Barlow"/>
                    <a:cs typeface="Barlow"/>
                    <a:sym typeface="Barlow"/>
                    <a:hlinkClick r:id="rId3"/>
                  </a:rPr>
                  <a:t>HiSlide.io</a:t>
                </a:r>
                <a:endParaRPr sz="500"/>
              </a:p>
            </p:txBody>
          </p:sp>
          <p:sp>
            <p:nvSpPr>
              <p:cNvPr id="100" name="Google Shape;100;p17"/>
              <p:cNvSpPr txBox="1"/>
              <p:nvPr/>
            </p:nvSpPr>
            <p:spPr>
              <a:xfrm>
                <a:off x="0" y="415583"/>
                <a:ext cx="3219755" cy="271868"/>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chemeClr val="dk2"/>
                  </a:buClr>
                  <a:buSzPts val="400"/>
                  <a:buFont typeface="Barlow Medium"/>
                  <a:buNone/>
                </a:pPr>
                <a:r>
                  <a:rPr b="0" i="0" lang="en-GB" sz="400" u="none" cap="none" strike="noStrike">
                    <a:solidFill>
                      <a:schemeClr val="dk2"/>
                    </a:solidFill>
                    <a:latin typeface="Barlow Medium"/>
                    <a:ea typeface="Barlow Medium"/>
                    <a:cs typeface="Barlow Medium"/>
                    <a:sym typeface="Barlow Medium"/>
                  </a:rPr>
                  <a:t>POWERPOINT - KEYNOTE - GOOGLE SLIDES</a:t>
                </a:r>
                <a:endParaRPr sz="500"/>
              </a:p>
            </p:txBody>
          </p:sp>
        </p:gr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hite">
  <a:themeElements>
    <a:clrScheme name="HiSlide Base Colour Theme">
      <a:dk1>
        <a:srgbClr val="2A363E"/>
      </a:dk1>
      <a:lt1>
        <a:srgbClr val="FEFFFE"/>
      </a:lt1>
      <a:dk2>
        <a:srgbClr val="8B909B"/>
      </a:dk2>
      <a:lt2>
        <a:srgbClr val="F3F4F5"/>
      </a:lt2>
      <a:accent1>
        <a:srgbClr val="FECC42"/>
      </a:accent1>
      <a:accent2>
        <a:srgbClr val="FA7571"/>
      </a:accent2>
      <a:accent3>
        <a:srgbClr val="2598F5"/>
      </a:accent3>
      <a:accent4>
        <a:srgbClr val="924883"/>
      </a:accent4>
      <a:accent5>
        <a:srgbClr val="9BCAFA"/>
      </a:accent5>
      <a:accent6>
        <a:srgbClr val="D5D8DA"/>
      </a:accent6>
      <a:hlink>
        <a:srgbClr val="2598F3"/>
      </a:hlink>
      <a:folHlink>
        <a:srgbClr val="2598F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