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2BE655-167C-1243-BB24-2A68DE38AA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2525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3CE5A8B-2695-1B4D-AAAF-9C267B78F7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8299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C4502E9-7EB1-D747-A094-29A4092278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24073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6E1AE9-2364-294C-B53E-D7C8A6F6BB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39847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C05FDA-40FE-E146-B87D-47DA6BDF18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455622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2888387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5D13468-5A0C-8B47-896E-881D34EECA43}"/>
              </a:ext>
            </a:extLst>
          </p:cNvPr>
          <p:cNvGrpSpPr/>
          <p:nvPr/>
        </p:nvGrpSpPr>
        <p:grpSpPr>
          <a:xfrm>
            <a:off x="4403141" y="1024628"/>
            <a:ext cx="18817515" cy="9697732"/>
            <a:chOff x="4403141" y="1024628"/>
            <a:chExt cx="18817515" cy="9697732"/>
          </a:xfrm>
        </p:grpSpPr>
        <p:grpSp>
          <p:nvGrpSpPr>
            <p:cNvPr id="1433" name="Group"/>
            <p:cNvGrpSpPr/>
            <p:nvPr/>
          </p:nvGrpSpPr>
          <p:grpSpPr>
            <a:xfrm>
              <a:off x="4606473" y="3605960"/>
              <a:ext cx="2297643" cy="6827904"/>
              <a:chOff x="0" y="0"/>
              <a:chExt cx="2297641" cy="6827903"/>
            </a:xfrm>
          </p:grpSpPr>
          <p:sp>
            <p:nvSpPr>
              <p:cNvPr id="1429" name="Rectangle"/>
              <p:cNvSpPr/>
              <p:nvPr/>
            </p:nvSpPr>
            <p:spPr>
              <a:xfrm>
                <a:off x="0" y="0"/>
                <a:ext cx="2297642" cy="1681750"/>
              </a:xfrm>
              <a:prstGeom prst="rect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1430" name="Rectangle"/>
              <p:cNvSpPr/>
              <p:nvPr/>
            </p:nvSpPr>
            <p:spPr>
              <a:xfrm>
                <a:off x="0" y="1715384"/>
                <a:ext cx="2297642" cy="1681751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31" name="Rectangle"/>
              <p:cNvSpPr/>
              <p:nvPr/>
            </p:nvSpPr>
            <p:spPr>
              <a:xfrm>
                <a:off x="0" y="3430769"/>
                <a:ext cx="2297642" cy="1681750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32" name="Rectangle"/>
              <p:cNvSpPr/>
              <p:nvPr/>
            </p:nvSpPr>
            <p:spPr>
              <a:xfrm>
                <a:off x="0" y="5146153"/>
                <a:ext cx="2297642" cy="1681751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434" name="Shape"/>
            <p:cNvSpPr/>
            <p:nvPr/>
          </p:nvSpPr>
          <p:spPr>
            <a:xfrm>
              <a:off x="4403141" y="3176178"/>
              <a:ext cx="2772173" cy="7546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4756" y="1454"/>
                  </a:moveTo>
                  <a:lnTo>
                    <a:pt x="15861" y="1454"/>
                  </a:lnTo>
                  <a:cubicBezTo>
                    <a:pt x="16308" y="1454"/>
                    <a:pt x="16575" y="1454"/>
                    <a:pt x="16754" y="1481"/>
                  </a:cubicBezTo>
                  <a:cubicBezTo>
                    <a:pt x="17012" y="1516"/>
                    <a:pt x="17217" y="1590"/>
                    <a:pt x="17311" y="1685"/>
                  </a:cubicBezTo>
                  <a:cubicBezTo>
                    <a:pt x="17386" y="1750"/>
                    <a:pt x="17385" y="1849"/>
                    <a:pt x="17385" y="2013"/>
                  </a:cubicBezTo>
                  <a:lnTo>
                    <a:pt x="17385" y="19991"/>
                  </a:lnTo>
                  <a:cubicBezTo>
                    <a:pt x="17385" y="20156"/>
                    <a:pt x="17386" y="20254"/>
                    <a:pt x="17311" y="20320"/>
                  </a:cubicBezTo>
                  <a:cubicBezTo>
                    <a:pt x="17217" y="20414"/>
                    <a:pt x="17012" y="20489"/>
                    <a:pt x="16754" y="20523"/>
                  </a:cubicBezTo>
                  <a:cubicBezTo>
                    <a:pt x="16575" y="20550"/>
                    <a:pt x="16308" y="20550"/>
                    <a:pt x="15861" y="20550"/>
                  </a:cubicBezTo>
                  <a:lnTo>
                    <a:pt x="4756" y="20550"/>
                  </a:lnTo>
                  <a:cubicBezTo>
                    <a:pt x="4309" y="20550"/>
                    <a:pt x="4041" y="20551"/>
                    <a:pt x="3862" y="20523"/>
                  </a:cubicBezTo>
                  <a:cubicBezTo>
                    <a:pt x="3605" y="20489"/>
                    <a:pt x="3403" y="20414"/>
                    <a:pt x="3309" y="20320"/>
                  </a:cubicBezTo>
                  <a:cubicBezTo>
                    <a:pt x="3234" y="20254"/>
                    <a:pt x="3235" y="20156"/>
                    <a:pt x="3235" y="19991"/>
                  </a:cubicBezTo>
                  <a:lnTo>
                    <a:pt x="3235" y="2013"/>
                  </a:lnTo>
                  <a:cubicBezTo>
                    <a:pt x="3235" y="1849"/>
                    <a:pt x="3234" y="1750"/>
                    <a:pt x="3309" y="1685"/>
                  </a:cubicBezTo>
                  <a:cubicBezTo>
                    <a:pt x="3403" y="1590"/>
                    <a:pt x="3604" y="1516"/>
                    <a:pt x="3862" y="1481"/>
                  </a:cubicBezTo>
                  <a:cubicBezTo>
                    <a:pt x="4041" y="1454"/>
                    <a:pt x="4309" y="1454"/>
                    <a:pt x="4756" y="145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5" name="Rounded Rectangle"/>
            <p:cNvSpPr/>
            <p:nvPr/>
          </p:nvSpPr>
          <p:spPr>
            <a:xfrm>
              <a:off x="4652774" y="3540451"/>
              <a:ext cx="2154109" cy="6967389"/>
            </a:xfrm>
            <a:prstGeom prst="roundRect">
              <a:avLst>
                <a:gd name="adj" fmla="val 10289"/>
              </a:avLst>
            </a:prstGeom>
            <a:ln w="38100">
              <a:solidFill>
                <a:srgbClr val="D5D7DB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6" name="Low"/>
            <p:cNvSpPr txBox="1"/>
            <p:nvPr/>
          </p:nvSpPr>
          <p:spPr>
            <a:xfrm>
              <a:off x="4829940" y="9260759"/>
              <a:ext cx="1799777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BE7A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Low</a:t>
              </a:r>
            </a:p>
          </p:txBody>
        </p:sp>
        <p:sp>
          <p:nvSpPr>
            <p:cNvPr id="1437" name="Medium"/>
            <p:cNvSpPr txBox="1"/>
            <p:nvPr/>
          </p:nvSpPr>
          <p:spPr>
            <a:xfrm>
              <a:off x="4829940" y="7635159"/>
              <a:ext cx="1799777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6BEB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Medium</a:t>
              </a:r>
            </a:p>
          </p:txBody>
        </p:sp>
        <p:sp>
          <p:nvSpPr>
            <p:cNvPr id="1438" name="High"/>
            <p:cNvSpPr txBox="1"/>
            <p:nvPr/>
          </p:nvSpPr>
          <p:spPr>
            <a:xfrm>
              <a:off x="4829940" y="5857159"/>
              <a:ext cx="1799777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A6C9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3">
                      <a:lumMod val="40000"/>
                      <a:lumOff val="60000"/>
                    </a:schemeClr>
                  </a:solidFill>
                </a:rPr>
                <a:t>High</a:t>
              </a:r>
            </a:p>
          </p:txBody>
        </p:sp>
        <p:sp>
          <p:nvSpPr>
            <p:cNvPr id="1439" name="Max"/>
            <p:cNvSpPr txBox="1"/>
            <p:nvPr/>
          </p:nvSpPr>
          <p:spPr>
            <a:xfrm>
              <a:off x="4829940" y="4226137"/>
              <a:ext cx="1799777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C3A6C0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accent4">
                      <a:lumMod val="40000"/>
                      <a:lumOff val="60000"/>
                    </a:schemeClr>
                  </a:solidFill>
                </a:rPr>
                <a:t>Max</a:t>
              </a:r>
            </a:p>
          </p:txBody>
        </p:sp>
        <p:grpSp>
          <p:nvGrpSpPr>
            <p:cNvPr id="1443" name="Group"/>
            <p:cNvGrpSpPr/>
            <p:nvPr/>
          </p:nvGrpSpPr>
          <p:grpSpPr>
            <a:xfrm>
              <a:off x="7191188" y="4090577"/>
              <a:ext cx="1798433" cy="695723"/>
              <a:chOff x="0" y="0"/>
              <a:chExt cx="1798432" cy="695721"/>
            </a:xfrm>
          </p:grpSpPr>
          <p:sp>
            <p:nvSpPr>
              <p:cNvPr id="1440" name="Shape"/>
              <p:cNvSpPr/>
              <p:nvPr/>
            </p:nvSpPr>
            <p:spPr>
              <a:xfrm>
                <a:off x="0" y="-1"/>
                <a:ext cx="1798433" cy="695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7" h="21600" extrusionOk="0">
                    <a:moveTo>
                      <a:pt x="4024" y="0"/>
                    </a:moveTo>
                    <a:cubicBezTo>
                      <a:pt x="3682" y="0"/>
                      <a:pt x="3410" y="0"/>
                      <a:pt x="3188" y="37"/>
                    </a:cubicBezTo>
                    <a:cubicBezTo>
                      <a:pt x="2965" y="74"/>
                      <a:pt x="2792" y="148"/>
                      <a:pt x="2656" y="296"/>
                    </a:cubicBezTo>
                    <a:cubicBezTo>
                      <a:pt x="2459" y="482"/>
                      <a:pt x="2282" y="772"/>
                      <a:pt x="2138" y="1146"/>
                    </a:cubicBezTo>
                    <a:cubicBezTo>
                      <a:pt x="1993" y="1520"/>
                      <a:pt x="1882" y="1978"/>
                      <a:pt x="1810" y="2489"/>
                    </a:cubicBezTo>
                    <a:cubicBezTo>
                      <a:pt x="1753" y="2843"/>
                      <a:pt x="1724" y="3292"/>
                      <a:pt x="1710" y="3869"/>
                    </a:cubicBezTo>
                    <a:cubicBezTo>
                      <a:pt x="1696" y="4446"/>
                      <a:pt x="1696" y="5152"/>
                      <a:pt x="1696" y="6038"/>
                    </a:cubicBezTo>
                    <a:lnTo>
                      <a:pt x="1696" y="6395"/>
                    </a:lnTo>
                    <a:lnTo>
                      <a:pt x="0" y="10794"/>
                    </a:lnTo>
                    <a:lnTo>
                      <a:pt x="1696" y="15193"/>
                    </a:lnTo>
                    <a:lnTo>
                      <a:pt x="1696" y="15562"/>
                    </a:lnTo>
                    <a:cubicBezTo>
                      <a:pt x="1696" y="16448"/>
                      <a:pt x="1696" y="17157"/>
                      <a:pt x="1710" y="17731"/>
                    </a:cubicBezTo>
                    <a:cubicBezTo>
                      <a:pt x="1724" y="18305"/>
                      <a:pt x="1753" y="18744"/>
                      <a:pt x="1810" y="19099"/>
                    </a:cubicBezTo>
                    <a:cubicBezTo>
                      <a:pt x="1882" y="19610"/>
                      <a:pt x="1993" y="20065"/>
                      <a:pt x="2138" y="20442"/>
                    </a:cubicBezTo>
                    <a:cubicBezTo>
                      <a:pt x="2282" y="20819"/>
                      <a:pt x="2459" y="21118"/>
                      <a:pt x="2656" y="21304"/>
                    </a:cubicBezTo>
                    <a:cubicBezTo>
                      <a:pt x="2792" y="21452"/>
                      <a:pt x="2965" y="21526"/>
                      <a:pt x="3188" y="21563"/>
                    </a:cubicBezTo>
                    <a:cubicBezTo>
                      <a:pt x="3410" y="21600"/>
                      <a:pt x="3682" y="21600"/>
                      <a:pt x="4024" y="21600"/>
                    </a:cubicBezTo>
                    <a:lnTo>
                      <a:pt x="16593" y="21600"/>
                    </a:lnTo>
                    <a:cubicBezTo>
                      <a:pt x="16787" y="21600"/>
                      <a:pt x="16956" y="21599"/>
                      <a:pt x="17106" y="21588"/>
                    </a:cubicBezTo>
                    <a:cubicBezTo>
                      <a:pt x="17256" y="21576"/>
                      <a:pt x="17387" y="21553"/>
                      <a:pt x="17505" y="21526"/>
                    </a:cubicBezTo>
                    <a:cubicBezTo>
                      <a:pt x="19689" y="21388"/>
                      <a:pt x="21452" y="16862"/>
                      <a:pt x="21524" y="11200"/>
                    </a:cubicBezTo>
                    <a:cubicBezTo>
                      <a:pt x="21600" y="5251"/>
                      <a:pt x="19799" y="264"/>
                      <a:pt x="17505" y="74"/>
                    </a:cubicBezTo>
                    <a:cubicBezTo>
                      <a:pt x="17387" y="47"/>
                      <a:pt x="17256" y="24"/>
                      <a:pt x="17106" y="12"/>
                    </a:cubicBezTo>
                    <a:cubicBezTo>
                      <a:pt x="16956" y="1"/>
                      <a:pt x="16787" y="0"/>
                      <a:pt x="16593" y="0"/>
                    </a:cubicBezTo>
                    <a:lnTo>
                      <a:pt x="4024" y="0"/>
                    </a:lnTo>
                    <a:close/>
                    <a:moveTo>
                      <a:pt x="17353" y="2822"/>
                    </a:moveTo>
                    <a:cubicBezTo>
                      <a:pt x="18140" y="2822"/>
                      <a:pt x="18924" y="3606"/>
                      <a:pt x="19524" y="5163"/>
                    </a:cubicBezTo>
                    <a:cubicBezTo>
                      <a:pt x="20725" y="8277"/>
                      <a:pt x="20725" y="13323"/>
                      <a:pt x="19524" y="16437"/>
                    </a:cubicBezTo>
                    <a:cubicBezTo>
                      <a:pt x="18324" y="19551"/>
                      <a:pt x="16378" y="19551"/>
                      <a:pt x="15178" y="16437"/>
                    </a:cubicBezTo>
                    <a:cubicBezTo>
                      <a:pt x="13977" y="13323"/>
                      <a:pt x="13977" y="8277"/>
                      <a:pt x="15178" y="5163"/>
                    </a:cubicBezTo>
                    <a:cubicBezTo>
                      <a:pt x="15778" y="3606"/>
                      <a:pt x="16567" y="2822"/>
                      <a:pt x="17353" y="2822"/>
                    </a:cubicBezTo>
                    <a:close/>
                  </a:path>
                </a:pathLst>
              </a:cu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41" name="93%"/>
              <p:cNvSpPr txBox="1"/>
              <p:nvPr/>
            </p:nvSpPr>
            <p:spPr>
              <a:xfrm>
                <a:off x="329684" y="119260"/>
                <a:ext cx="736595" cy="40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 b="0">
                    <a:solidFill>
                      <a:srgbClr val="2D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93%</a:t>
                </a:r>
              </a:p>
            </p:txBody>
          </p:sp>
          <p:sp>
            <p:nvSpPr>
              <p:cNvPr id="1442" name="Graphic 165"/>
              <p:cNvSpPr/>
              <p:nvPr/>
            </p:nvSpPr>
            <p:spPr>
              <a:xfrm>
                <a:off x="1395185" y="248897"/>
                <a:ext cx="129238" cy="188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6" h="20883" extrusionOk="0">
                    <a:moveTo>
                      <a:pt x="2878" y="12247"/>
                    </a:moveTo>
                    <a:cubicBezTo>
                      <a:pt x="-962" y="9443"/>
                      <a:pt x="-959" y="4900"/>
                      <a:pt x="2885" y="2099"/>
                    </a:cubicBezTo>
                    <a:cubicBezTo>
                      <a:pt x="6728" y="-702"/>
                      <a:pt x="12957" y="-700"/>
                      <a:pt x="16798" y="2104"/>
                    </a:cubicBezTo>
                    <a:cubicBezTo>
                      <a:pt x="20638" y="4907"/>
                      <a:pt x="20635" y="9451"/>
                      <a:pt x="16791" y="12252"/>
                    </a:cubicBezTo>
                    <a:cubicBezTo>
                      <a:pt x="16775" y="12264"/>
                      <a:pt x="16758" y="12276"/>
                      <a:pt x="16741" y="12288"/>
                    </a:cubicBezTo>
                    <a:cubicBezTo>
                      <a:pt x="16191" y="12688"/>
                      <a:pt x="15771" y="13173"/>
                      <a:pt x="15513" y="13706"/>
                    </a:cubicBezTo>
                    <a:lnTo>
                      <a:pt x="4159" y="13706"/>
                    </a:lnTo>
                    <a:cubicBezTo>
                      <a:pt x="3884" y="13157"/>
                      <a:pt x="3446" y="12659"/>
                      <a:pt x="2878" y="12247"/>
                    </a:cubicBezTo>
                    <a:close/>
                    <a:moveTo>
                      <a:pt x="15205" y="15011"/>
                    </a:moveTo>
                    <a:lnTo>
                      <a:pt x="4473" y="15011"/>
                    </a:lnTo>
                    <a:cubicBezTo>
                      <a:pt x="3979" y="15011"/>
                      <a:pt x="3579" y="15303"/>
                      <a:pt x="3579" y="15663"/>
                    </a:cubicBezTo>
                    <a:cubicBezTo>
                      <a:pt x="3579" y="16024"/>
                      <a:pt x="3979" y="16316"/>
                      <a:pt x="4473" y="16316"/>
                    </a:cubicBezTo>
                    <a:lnTo>
                      <a:pt x="4473" y="18111"/>
                    </a:lnTo>
                    <a:cubicBezTo>
                      <a:pt x="4469" y="18870"/>
                      <a:pt x="5103" y="19554"/>
                      <a:pt x="6071" y="19833"/>
                    </a:cubicBezTo>
                    <a:lnTo>
                      <a:pt x="9507" y="20836"/>
                    </a:lnTo>
                    <a:cubicBezTo>
                      <a:pt x="9720" y="20898"/>
                      <a:pt x="9958" y="20898"/>
                      <a:pt x="10171" y="20836"/>
                    </a:cubicBezTo>
                    <a:lnTo>
                      <a:pt x="13607" y="19833"/>
                    </a:lnTo>
                    <a:cubicBezTo>
                      <a:pt x="14575" y="19554"/>
                      <a:pt x="15209" y="18870"/>
                      <a:pt x="15205" y="18111"/>
                    </a:cubicBezTo>
                    <a:lnTo>
                      <a:pt x="15205" y="16316"/>
                    </a:lnTo>
                    <a:cubicBezTo>
                      <a:pt x="15699" y="16316"/>
                      <a:pt x="16100" y="16024"/>
                      <a:pt x="16100" y="15663"/>
                    </a:cubicBezTo>
                    <a:cubicBezTo>
                      <a:pt x="16100" y="15303"/>
                      <a:pt x="15699" y="15011"/>
                      <a:pt x="15205" y="15011"/>
                    </a:cubicBezTo>
                    <a:close/>
                    <a:moveTo>
                      <a:pt x="4473" y="7183"/>
                    </a:moveTo>
                    <a:cubicBezTo>
                      <a:pt x="4473" y="7010"/>
                      <a:pt x="4488" y="6837"/>
                      <a:pt x="4519" y="6665"/>
                    </a:cubicBezTo>
                    <a:cubicBezTo>
                      <a:pt x="4584" y="6308"/>
                      <a:pt x="4240" y="5980"/>
                      <a:pt x="3750" y="5933"/>
                    </a:cubicBezTo>
                    <a:cubicBezTo>
                      <a:pt x="3260" y="5886"/>
                      <a:pt x="2811" y="6137"/>
                      <a:pt x="2746" y="6494"/>
                    </a:cubicBezTo>
                    <a:cubicBezTo>
                      <a:pt x="2705" y="6722"/>
                      <a:pt x="2684" y="6953"/>
                      <a:pt x="2684" y="7183"/>
                    </a:cubicBezTo>
                    <a:cubicBezTo>
                      <a:pt x="2684" y="7543"/>
                      <a:pt x="3085" y="7835"/>
                      <a:pt x="3579" y="7835"/>
                    </a:cubicBezTo>
                    <a:cubicBezTo>
                      <a:pt x="4073" y="7835"/>
                      <a:pt x="4473" y="7543"/>
                      <a:pt x="4473" y="7183"/>
                    </a:cubicBezTo>
                    <a:close/>
                    <a:moveTo>
                      <a:pt x="6145" y="4343"/>
                    </a:moveTo>
                    <a:cubicBezTo>
                      <a:pt x="7141" y="3652"/>
                      <a:pt x="8464" y="3267"/>
                      <a:pt x="9839" y="3269"/>
                    </a:cubicBezTo>
                    <a:cubicBezTo>
                      <a:pt x="10333" y="3269"/>
                      <a:pt x="10734" y="2977"/>
                      <a:pt x="10734" y="2617"/>
                    </a:cubicBezTo>
                    <a:cubicBezTo>
                      <a:pt x="10734" y="2256"/>
                      <a:pt x="10333" y="1964"/>
                      <a:pt x="9839" y="1964"/>
                    </a:cubicBezTo>
                    <a:cubicBezTo>
                      <a:pt x="8005" y="1962"/>
                      <a:pt x="6241" y="2476"/>
                      <a:pt x="4914" y="3399"/>
                    </a:cubicBezTo>
                    <a:cubicBezTo>
                      <a:pt x="4539" y="3634"/>
                      <a:pt x="4497" y="4046"/>
                      <a:pt x="4819" y="4319"/>
                    </a:cubicBezTo>
                    <a:cubicBezTo>
                      <a:pt x="5141" y="4592"/>
                      <a:pt x="5706" y="4623"/>
                      <a:pt x="6080" y="4388"/>
                    </a:cubicBezTo>
                    <a:cubicBezTo>
                      <a:pt x="6103" y="4374"/>
                      <a:pt x="6125" y="4359"/>
                      <a:pt x="6145" y="4343"/>
                    </a:cubicBezTo>
                    <a:close/>
                  </a:path>
                </a:pathLst>
              </a:custGeom>
              <a:solidFill>
                <a:srgbClr val="D6D7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447" name="Group"/>
            <p:cNvGrpSpPr/>
            <p:nvPr/>
          </p:nvGrpSpPr>
          <p:grpSpPr>
            <a:xfrm>
              <a:off x="7191188" y="7973945"/>
              <a:ext cx="1798433" cy="695722"/>
              <a:chOff x="0" y="0"/>
              <a:chExt cx="1798432" cy="695721"/>
            </a:xfrm>
          </p:grpSpPr>
          <p:sp>
            <p:nvSpPr>
              <p:cNvPr id="1444" name="Graphic 282"/>
              <p:cNvSpPr/>
              <p:nvPr/>
            </p:nvSpPr>
            <p:spPr>
              <a:xfrm>
                <a:off x="1359530" y="242683"/>
                <a:ext cx="187983" cy="187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61" y="14657"/>
                    </a:moveTo>
                    <a:lnTo>
                      <a:pt x="15485" y="12986"/>
                    </a:lnTo>
                    <a:cubicBezTo>
                      <a:pt x="15041" y="12783"/>
                      <a:pt x="14658" y="12465"/>
                      <a:pt x="14378" y="12065"/>
                    </a:cubicBezTo>
                    <a:cubicBezTo>
                      <a:pt x="14077" y="11638"/>
                      <a:pt x="14055" y="11075"/>
                      <a:pt x="14320" y="10626"/>
                    </a:cubicBezTo>
                    <a:cubicBezTo>
                      <a:pt x="15114" y="9241"/>
                      <a:pt x="15530" y="7671"/>
                      <a:pt x="15525" y="6075"/>
                    </a:cubicBezTo>
                    <a:cubicBezTo>
                      <a:pt x="15525" y="3052"/>
                      <a:pt x="14064" y="0"/>
                      <a:pt x="10800" y="0"/>
                    </a:cubicBezTo>
                    <a:cubicBezTo>
                      <a:pt x="7536" y="0"/>
                      <a:pt x="6075" y="3052"/>
                      <a:pt x="6075" y="6075"/>
                    </a:cubicBezTo>
                    <a:cubicBezTo>
                      <a:pt x="6071" y="7672"/>
                      <a:pt x="6487" y="9241"/>
                      <a:pt x="7282" y="10626"/>
                    </a:cubicBezTo>
                    <a:cubicBezTo>
                      <a:pt x="7547" y="11075"/>
                      <a:pt x="7525" y="11638"/>
                      <a:pt x="7225" y="12065"/>
                    </a:cubicBezTo>
                    <a:cubicBezTo>
                      <a:pt x="6943" y="12465"/>
                      <a:pt x="6560" y="12783"/>
                      <a:pt x="6115" y="12986"/>
                    </a:cubicBezTo>
                    <a:lnTo>
                      <a:pt x="2439" y="14657"/>
                    </a:lnTo>
                    <a:cubicBezTo>
                      <a:pt x="955" y="15334"/>
                      <a:pt x="2" y="16813"/>
                      <a:pt x="0" y="18444"/>
                    </a:cubicBezTo>
                    <a:lnTo>
                      <a:pt x="0" y="19575"/>
                    </a:lnTo>
                    <a:cubicBezTo>
                      <a:pt x="0" y="21248"/>
                      <a:pt x="5873" y="21600"/>
                      <a:pt x="10800" y="21600"/>
                    </a:cubicBezTo>
                    <a:cubicBezTo>
                      <a:pt x="15728" y="21600"/>
                      <a:pt x="21600" y="21248"/>
                      <a:pt x="21600" y="19575"/>
                    </a:cubicBezTo>
                    <a:lnTo>
                      <a:pt x="21600" y="18444"/>
                    </a:lnTo>
                    <a:cubicBezTo>
                      <a:pt x="21598" y="16813"/>
                      <a:pt x="20645" y="15334"/>
                      <a:pt x="19161" y="14657"/>
                    </a:cubicBezTo>
                    <a:close/>
                  </a:path>
                </a:pathLst>
              </a:custGeom>
              <a:solidFill>
                <a:srgbClr val="D6D7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45" name="Shape"/>
              <p:cNvSpPr/>
              <p:nvPr/>
            </p:nvSpPr>
            <p:spPr>
              <a:xfrm>
                <a:off x="0" y="-1"/>
                <a:ext cx="1798433" cy="695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7" h="21600" extrusionOk="0">
                    <a:moveTo>
                      <a:pt x="4024" y="0"/>
                    </a:moveTo>
                    <a:cubicBezTo>
                      <a:pt x="3682" y="0"/>
                      <a:pt x="3410" y="0"/>
                      <a:pt x="3188" y="37"/>
                    </a:cubicBezTo>
                    <a:cubicBezTo>
                      <a:pt x="2965" y="74"/>
                      <a:pt x="2792" y="148"/>
                      <a:pt x="2656" y="296"/>
                    </a:cubicBezTo>
                    <a:cubicBezTo>
                      <a:pt x="2459" y="482"/>
                      <a:pt x="2282" y="772"/>
                      <a:pt x="2138" y="1146"/>
                    </a:cubicBezTo>
                    <a:cubicBezTo>
                      <a:pt x="1993" y="1520"/>
                      <a:pt x="1882" y="1978"/>
                      <a:pt x="1810" y="2489"/>
                    </a:cubicBezTo>
                    <a:cubicBezTo>
                      <a:pt x="1753" y="2843"/>
                      <a:pt x="1724" y="3292"/>
                      <a:pt x="1710" y="3869"/>
                    </a:cubicBezTo>
                    <a:cubicBezTo>
                      <a:pt x="1696" y="4446"/>
                      <a:pt x="1696" y="5152"/>
                      <a:pt x="1696" y="6038"/>
                    </a:cubicBezTo>
                    <a:lnTo>
                      <a:pt x="1696" y="6395"/>
                    </a:lnTo>
                    <a:lnTo>
                      <a:pt x="0" y="10794"/>
                    </a:lnTo>
                    <a:lnTo>
                      <a:pt x="1696" y="15193"/>
                    </a:lnTo>
                    <a:lnTo>
                      <a:pt x="1696" y="15562"/>
                    </a:lnTo>
                    <a:cubicBezTo>
                      <a:pt x="1696" y="16448"/>
                      <a:pt x="1696" y="17157"/>
                      <a:pt x="1710" y="17731"/>
                    </a:cubicBezTo>
                    <a:cubicBezTo>
                      <a:pt x="1724" y="18305"/>
                      <a:pt x="1753" y="18744"/>
                      <a:pt x="1810" y="19099"/>
                    </a:cubicBezTo>
                    <a:cubicBezTo>
                      <a:pt x="1882" y="19610"/>
                      <a:pt x="1993" y="20065"/>
                      <a:pt x="2138" y="20442"/>
                    </a:cubicBezTo>
                    <a:cubicBezTo>
                      <a:pt x="2282" y="20819"/>
                      <a:pt x="2459" y="21118"/>
                      <a:pt x="2656" y="21304"/>
                    </a:cubicBezTo>
                    <a:cubicBezTo>
                      <a:pt x="2792" y="21452"/>
                      <a:pt x="2965" y="21526"/>
                      <a:pt x="3188" y="21563"/>
                    </a:cubicBezTo>
                    <a:cubicBezTo>
                      <a:pt x="3410" y="21600"/>
                      <a:pt x="3682" y="21600"/>
                      <a:pt x="4024" y="21600"/>
                    </a:cubicBezTo>
                    <a:lnTo>
                      <a:pt x="16593" y="21600"/>
                    </a:lnTo>
                    <a:cubicBezTo>
                      <a:pt x="16787" y="21600"/>
                      <a:pt x="16956" y="21599"/>
                      <a:pt x="17106" y="21588"/>
                    </a:cubicBezTo>
                    <a:cubicBezTo>
                      <a:pt x="17256" y="21576"/>
                      <a:pt x="17387" y="21553"/>
                      <a:pt x="17505" y="21526"/>
                    </a:cubicBezTo>
                    <a:cubicBezTo>
                      <a:pt x="19689" y="21388"/>
                      <a:pt x="21452" y="16862"/>
                      <a:pt x="21524" y="11200"/>
                    </a:cubicBezTo>
                    <a:cubicBezTo>
                      <a:pt x="21600" y="5251"/>
                      <a:pt x="19799" y="264"/>
                      <a:pt x="17505" y="74"/>
                    </a:cubicBezTo>
                    <a:cubicBezTo>
                      <a:pt x="17387" y="47"/>
                      <a:pt x="17256" y="24"/>
                      <a:pt x="17106" y="12"/>
                    </a:cubicBezTo>
                    <a:cubicBezTo>
                      <a:pt x="16956" y="1"/>
                      <a:pt x="16787" y="0"/>
                      <a:pt x="16593" y="0"/>
                    </a:cubicBezTo>
                    <a:lnTo>
                      <a:pt x="4024" y="0"/>
                    </a:lnTo>
                    <a:close/>
                    <a:moveTo>
                      <a:pt x="17353" y="2822"/>
                    </a:moveTo>
                    <a:cubicBezTo>
                      <a:pt x="18140" y="2822"/>
                      <a:pt x="18924" y="3606"/>
                      <a:pt x="19524" y="5163"/>
                    </a:cubicBezTo>
                    <a:cubicBezTo>
                      <a:pt x="20725" y="8277"/>
                      <a:pt x="20725" y="13323"/>
                      <a:pt x="19524" y="16437"/>
                    </a:cubicBezTo>
                    <a:cubicBezTo>
                      <a:pt x="18324" y="19551"/>
                      <a:pt x="16378" y="19551"/>
                      <a:pt x="15178" y="16437"/>
                    </a:cubicBezTo>
                    <a:cubicBezTo>
                      <a:pt x="13977" y="13323"/>
                      <a:pt x="13977" y="8277"/>
                      <a:pt x="15178" y="5163"/>
                    </a:cubicBezTo>
                    <a:cubicBezTo>
                      <a:pt x="15778" y="3606"/>
                      <a:pt x="16567" y="2822"/>
                      <a:pt x="17353" y="2822"/>
                    </a:cubicBezTo>
                    <a:close/>
                  </a:path>
                </a:pathLst>
              </a:cu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46" name="31%"/>
              <p:cNvSpPr txBox="1"/>
              <p:nvPr/>
            </p:nvSpPr>
            <p:spPr>
              <a:xfrm>
                <a:off x="329684" y="119260"/>
                <a:ext cx="736595" cy="40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 b="0">
                    <a:solidFill>
                      <a:srgbClr val="2D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31%</a:t>
                </a:r>
              </a:p>
            </p:txBody>
          </p:sp>
        </p:grpSp>
        <p:grpSp>
          <p:nvGrpSpPr>
            <p:cNvPr id="1451" name="Group"/>
            <p:cNvGrpSpPr/>
            <p:nvPr/>
          </p:nvGrpSpPr>
          <p:grpSpPr>
            <a:xfrm>
              <a:off x="7191188" y="6317500"/>
              <a:ext cx="1798433" cy="695723"/>
              <a:chOff x="0" y="0"/>
              <a:chExt cx="1798432" cy="695721"/>
            </a:xfrm>
          </p:grpSpPr>
          <p:sp>
            <p:nvSpPr>
              <p:cNvPr id="1448" name="Shape"/>
              <p:cNvSpPr/>
              <p:nvPr/>
            </p:nvSpPr>
            <p:spPr>
              <a:xfrm>
                <a:off x="0" y="-1"/>
                <a:ext cx="1798433" cy="695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7" h="21600" extrusionOk="0">
                    <a:moveTo>
                      <a:pt x="4024" y="0"/>
                    </a:moveTo>
                    <a:cubicBezTo>
                      <a:pt x="3682" y="0"/>
                      <a:pt x="3410" y="0"/>
                      <a:pt x="3188" y="37"/>
                    </a:cubicBezTo>
                    <a:cubicBezTo>
                      <a:pt x="2965" y="74"/>
                      <a:pt x="2792" y="148"/>
                      <a:pt x="2656" y="296"/>
                    </a:cubicBezTo>
                    <a:cubicBezTo>
                      <a:pt x="2459" y="482"/>
                      <a:pt x="2282" y="772"/>
                      <a:pt x="2138" y="1146"/>
                    </a:cubicBezTo>
                    <a:cubicBezTo>
                      <a:pt x="1993" y="1520"/>
                      <a:pt x="1882" y="1978"/>
                      <a:pt x="1810" y="2489"/>
                    </a:cubicBezTo>
                    <a:cubicBezTo>
                      <a:pt x="1753" y="2843"/>
                      <a:pt x="1724" y="3292"/>
                      <a:pt x="1710" y="3869"/>
                    </a:cubicBezTo>
                    <a:cubicBezTo>
                      <a:pt x="1696" y="4446"/>
                      <a:pt x="1696" y="5152"/>
                      <a:pt x="1696" y="6038"/>
                    </a:cubicBezTo>
                    <a:lnTo>
                      <a:pt x="1696" y="6395"/>
                    </a:lnTo>
                    <a:lnTo>
                      <a:pt x="0" y="10794"/>
                    </a:lnTo>
                    <a:lnTo>
                      <a:pt x="1696" y="15193"/>
                    </a:lnTo>
                    <a:lnTo>
                      <a:pt x="1696" y="15562"/>
                    </a:lnTo>
                    <a:cubicBezTo>
                      <a:pt x="1696" y="16448"/>
                      <a:pt x="1696" y="17157"/>
                      <a:pt x="1710" y="17731"/>
                    </a:cubicBezTo>
                    <a:cubicBezTo>
                      <a:pt x="1724" y="18305"/>
                      <a:pt x="1753" y="18744"/>
                      <a:pt x="1810" y="19099"/>
                    </a:cubicBezTo>
                    <a:cubicBezTo>
                      <a:pt x="1882" y="19610"/>
                      <a:pt x="1993" y="20065"/>
                      <a:pt x="2138" y="20442"/>
                    </a:cubicBezTo>
                    <a:cubicBezTo>
                      <a:pt x="2282" y="20819"/>
                      <a:pt x="2459" y="21118"/>
                      <a:pt x="2656" y="21304"/>
                    </a:cubicBezTo>
                    <a:cubicBezTo>
                      <a:pt x="2792" y="21452"/>
                      <a:pt x="2965" y="21526"/>
                      <a:pt x="3188" y="21563"/>
                    </a:cubicBezTo>
                    <a:cubicBezTo>
                      <a:pt x="3410" y="21600"/>
                      <a:pt x="3682" y="21600"/>
                      <a:pt x="4024" y="21600"/>
                    </a:cubicBezTo>
                    <a:lnTo>
                      <a:pt x="16593" y="21600"/>
                    </a:lnTo>
                    <a:cubicBezTo>
                      <a:pt x="16787" y="21600"/>
                      <a:pt x="16956" y="21599"/>
                      <a:pt x="17106" y="21588"/>
                    </a:cubicBezTo>
                    <a:cubicBezTo>
                      <a:pt x="17256" y="21576"/>
                      <a:pt x="17387" y="21553"/>
                      <a:pt x="17505" y="21526"/>
                    </a:cubicBezTo>
                    <a:cubicBezTo>
                      <a:pt x="19689" y="21388"/>
                      <a:pt x="21452" y="16862"/>
                      <a:pt x="21524" y="11200"/>
                    </a:cubicBezTo>
                    <a:cubicBezTo>
                      <a:pt x="21600" y="5251"/>
                      <a:pt x="19799" y="264"/>
                      <a:pt x="17505" y="74"/>
                    </a:cubicBezTo>
                    <a:cubicBezTo>
                      <a:pt x="17387" y="47"/>
                      <a:pt x="17256" y="24"/>
                      <a:pt x="17106" y="12"/>
                    </a:cubicBezTo>
                    <a:cubicBezTo>
                      <a:pt x="16956" y="1"/>
                      <a:pt x="16787" y="0"/>
                      <a:pt x="16593" y="0"/>
                    </a:cubicBezTo>
                    <a:lnTo>
                      <a:pt x="4024" y="0"/>
                    </a:lnTo>
                    <a:close/>
                    <a:moveTo>
                      <a:pt x="17353" y="2822"/>
                    </a:moveTo>
                    <a:cubicBezTo>
                      <a:pt x="18140" y="2822"/>
                      <a:pt x="18924" y="3606"/>
                      <a:pt x="19524" y="5163"/>
                    </a:cubicBezTo>
                    <a:cubicBezTo>
                      <a:pt x="20725" y="8277"/>
                      <a:pt x="20725" y="13323"/>
                      <a:pt x="19524" y="16437"/>
                    </a:cubicBezTo>
                    <a:cubicBezTo>
                      <a:pt x="18324" y="19551"/>
                      <a:pt x="16378" y="19551"/>
                      <a:pt x="15178" y="16437"/>
                    </a:cubicBezTo>
                    <a:cubicBezTo>
                      <a:pt x="13977" y="13323"/>
                      <a:pt x="13977" y="8277"/>
                      <a:pt x="15178" y="5163"/>
                    </a:cubicBezTo>
                    <a:cubicBezTo>
                      <a:pt x="15778" y="3606"/>
                      <a:pt x="16567" y="2822"/>
                      <a:pt x="17353" y="2822"/>
                    </a:cubicBezTo>
                    <a:close/>
                  </a:path>
                </a:pathLst>
              </a:cu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449" name="54%"/>
              <p:cNvSpPr txBox="1"/>
              <p:nvPr/>
            </p:nvSpPr>
            <p:spPr>
              <a:xfrm>
                <a:off x="329684" y="119260"/>
                <a:ext cx="736595" cy="40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 b="0">
                    <a:solidFill>
                      <a:srgbClr val="2D3640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54%</a:t>
                </a:r>
              </a:p>
            </p:txBody>
          </p:sp>
          <p:sp>
            <p:nvSpPr>
              <p:cNvPr id="1450" name="Graphic 193"/>
              <p:cNvSpPr/>
              <p:nvPr/>
            </p:nvSpPr>
            <p:spPr>
              <a:xfrm>
                <a:off x="1375964" y="240214"/>
                <a:ext cx="187974" cy="187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343" extrusionOk="0">
                    <a:moveTo>
                      <a:pt x="20574" y="2621"/>
                    </a:moveTo>
                    <a:lnTo>
                      <a:pt x="18723" y="770"/>
                    </a:lnTo>
                    <a:cubicBezTo>
                      <a:pt x="17695" y="-256"/>
                      <a:pt x="16031" y="-256"/>
                      <a:pt x="15003" y="770"/>
                    </a:cubicBezTo>
                    <a:lnTo>
                      <a:pt x="12555" y="3219"/>
                    </a:lnTo>
                    <a:cubicBezTo>
                      <a:pt x="12273" y="2982"/>
                      <a:pt x="11852" y="3018"/>
                      <a:pt x="11615" y="3300"/>
                    </a:cubicBezTo>
                    <a:cubicBezTo>
                      <a:pt x="11406" y="3548"/>
                      <a:pt x="11406" y="3910"/>
                      <a:pt x="11615" y="4159"/>
                    </a:cubicBezTo>
                    <a:lnTo>
                      <a:pt x="196" y="15577"/>
                    </a:lnTo>
                    <a:cubicBezTo>
                      <a:pt x="70" y="15703"/>
                      <a:pt x="0" y="15873"/>
                      <a:pt x="0" y="16050"/>
                    </a:cubicBezTo>
                    <a:lnTo>
                      <a:pt x="0" y="20677"/>
                    </a:lnTo>
                    <a:cubicBezTo>
                      <a:pt x="0" y="21045"/>
                      <a:pt x="299" y="21344"/>
                      <a:pt x="667" y="21344"/>
                    </a:cubicBezTo>
                    <a:lnTo>
                      <a:pt x="5294" y="21344"/>
                    </a:lnTo>
                    <a:cubicBezTo>
                      <a:pt x="5471" y="21344"/>
                      <a:pt x="5641" y="21274"/>
                      <a:pt x="5766" y="21148"/>
                    </a:cubicBezTo>
                    <a:lnTo>
                      <a:pt x="17185" y="9729"/>
                    </a:lnTo>
                    <a:cubicBezTo>
                      <a:pt x="17467" y="9966"/>
                      <a:pt x="17888" y="9930"/>
                      <a:pt x="18125" y="9648"/>
                    </a:cubicBezTo>
                    <a:cubicBezTo>
                      <a:pt x="18334" y="9400"/>
                      <a:pt x="18334" y="9037"/>
                      <a:pt x="18125" y="8789"/>
                    </a:cubicBezTo>
                    <a:lnTo>
                      <a:pt x="20574" y="6341"/>
                    </a:lnTo>
                    <a:cubicBezTo>
                      <a:pt x="21600" y="5313"/>
                      <a:pt x="21600" y="3648"/>
                      <a:pt x="20574" y="2621"/>
                    </a:cubicBezTo>
                    <a:close/>
                    <a:moveTo>
                      <a:pt x="5018" y="20010"/>
                    </a:moveTo>
                    <a:lnTo>
                      <a:pt x="2668" y="20010"/>
                    </a:lnTo>
                    <a:lnTo>
                      <a:pt x="1334" y="18676"/>
                    </a:lnTo>
                    <a:lnTo>
                      <a:pt x="1334" y="16326"/>
                    </a:lnTo>
                    <a:close/>
                    <a:moveTo>
                      <a:pt x="19631" y="5397"/>
                    </a:moveTo>
                    <a:lnTo>
                      <a:pt x="17184" y="7845"/>
                    </a:lnTo>
                    <a:lnTo>
                      <a:pt x="13499" y="4160"/>
                    </a:lnTo>
                    <a:lnTo>
                      <a:pt x="15946" y="1713"/>
                    </a:lnTo>
                    <a:cubicBezTo>
                      <a:pt x="16453" y="1208"/>
                      <a:pt x="17273" y="1208"/>
                      <a:pt x="17780" y="1713"/>
                    </a:cubicBezTo>
                    <a:lnTo>
                      <a:pt x="19631" y="3564"/>
                    </a:lnTo>
                    <a:cubicBezTo>
                      <a:pt x="20136" y="4071"/>
                      <a:pt x="20136" y="4890"/>
                      <a:pt x="19631" y="5397"/>
                    </a:cubicBezTo>
                    <a:close/>
                  </a:path>
                </a:pathLst>
              </a:custGeom>
              <a:solidFill>
                <a:srgbClr val="D6D7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454" name="Group"/>
            <p:cNvGrpSpPr/>
            <p:nvPr/>
          </p:nvGrpSpPr>
          <p:grpSpPr>
            <a:xfrm>
              <a:off x="12207249" y="4513888"/>
              <a:ext cx="8698421" cy="5094625"/>
              <a:chOff x="-10752" y="0"/>
              <a:chExt cx="8698419" cy="5094623"/>
            </a:xfrm>
          </p:grpSpPr>
          <p:sp>
            <p:nvSpPr>
              <p:cNvPr id="1452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0" y="1183022"/>
                <a:ext cx="8687667" cy="3911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>
                    <a:solidFill>
                      <a:schemeClr val="tx2"/>
                    </a:solidFill>
                  </a:rPr>
                  <a:t>popularised</a:t>
                </a:r>
                <a:r>
                  <a:rPr dirty="0">
                    <a:solidFill>
                      <a:schemeClr val="tx2"/>
                    </a:solidFill>
                  </a:rPr>
                  <a:t> in the 1960s with the release of </a:t>
                </a:r>
                <a:r>
                  <a:rPr dirty="0" err="1">
                    <a:solidFill>
                      <a:schemeClr val="tx2"/>
                    </a:solidFill>
                  </a:rPr>
                  <a:t>Letraset</a:t>
                </a:r>
                <a:r>
                  <a:rPr dirty="0">
                    <a:solidFill>
                      <a:schemeClr val="tx2"/>
                    </a:solidFill>
                  </a:rPr>
                  <a:t> sheets containing Lorem Ipsum passages, and more recently with desktop publishing software like Aldus PageMaker including versions of Lorem Ipsum.</a:t>
                </a:r>
              </a:p>
            </p:txBody>
          </p:sp>
          <p:sp>
            <p:nvSpPr>
              <p:cNvPr id="1453" name="Progress Bar Infographic"/>
              <p:cNvSpPr txBox="1"/>
              <p:nvPr/>
            </p:nvSpPr>
            <p:spPr>
              <a:xfrm>
                <a:off x="-10752" y="0"/>
                <a:ext cx="8521027" cy="8104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Progress Bar Infographic</a:t>
                </a:r>
              </a:p>
            </p:txBody>
          </p:sp>
        </p:grpSp>
        <p:grpSp>
          <p:nvGrpSpPr>
            <p:cNvPr id="31" name="Group">
              <a:extLst>
                <a:ext uri="{FF2B5EF4-FFF2-40B4-BE49-F238E27FC236}">
                  <a16:creationId xmlns:a16="http://schemas.microsoft.com/office/drawing/2014/main" id="{23AA90C2-8293-8044-9EAD-695198E0E6B4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32" name="Template by HiSlide.io">
                <a:extLst>
                  <a:ext uri="{FF2B5EF4-FFF2-40B4-BE49-F238E27FC236}">
                    <a16:creationId xmlns:a16="http://schemas.microsoft.com/office/drawing/2014/main" id="{A0C4DB68-5A2D-8347-9C3A-68642D9977FE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3" name="PowerPoint - Keynote - Google Slides">
                <a:extLst>
                  <a:ext uri="{FF2B5EF4-FFF2-40B4-BE49-F238E27FC236}">
                    <a16:creationId xmlns:a16="http://schemas.microsoft.com/office/drawing/2014/main" id="{2C09C8FE-99B9-4044-A023-03D008712F7E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123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14</cp:revision>
  <dcterms:modified xsi:type="dcterms:W3CDTF">2020-07-27T09:25:30Z</dcterms:modified>
</cp:coreProperties>
</file>