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9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25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225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161D07-EC0D-F145-935A-83CFFA3B32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8664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C7E199A-2F85-EE44-81EB-98A0AB128F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33019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3C15BCA-5C16-5C42-8419-7F97350AE35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37374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0B0168E-E1CB-324E-A5B5-922C064BB2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29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639B9B7-EF61-DB44-A0DE-17268A3A8A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346082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407528665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1A74115-0667-4F41-89D9-652604329DD4}"/>
              </a:ext>
            </a:extLst>
          </p:cNvPr>
          <p:cNvGrpSpPr/>
          <p:nvPr/>
        </p:nvGrpSpPr>
        <p:grpSpPr>
          <a:xfrm>
            <a:off x="1830085" y="876668"/>
            <a:ext cx="10224066" cy="7297721"/>
            <a:chOff x="1830085" y="876668"/>
            <a:chExt cx="10224066" cy="7297721"/>
          </a:xfrm>
        </p:grpSpPr>
        <p:sp>
          <p:nvSpPr>
            <p:cNvPr id="1916" name="Lorem Ipsum is simply dummy text of the…"/>
            <p:cNvSpPr txBox="1"/>
            <p:nvPr/>
          </p:nvSpPr>
          <p:spPr>
            <a:xfrm>
              <a:off x="1830085" y="3757454"/>
              <a:ext cx="4165993" cy="4416935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/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Lorem Ipsum is simply dummy text of the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Typesetting industry. Lorem Ipsum has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Standard dummy text ever since the 1500s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Unknown printer took a galley of type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It to make a type specimen book. It has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Not only five centuries, but also th leap e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Typesetting, remaining essentially was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Popularised in the 1960s with the release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Containing Lorem Ipsum passages, and 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With desktop publishing software like</a:t>
              </a:r>
            </a:p>
          </p:txBody>
        </p:sp>
        <p:sp>
          <p:nvSpPr>
            <p:cNvPr id="1917" name="Rounded Rectangle"/>
            <p:cNvSpPr/>
            <p:nvPr/>
          </p:nvSpPr>
          <p:spPr>
            <a:xfrm>
              <a:off x="1833124" y="2588815"/>
              <a:ext cx="3972408" cy="677334"/>
            </a:xfrm>
            <a:prstGeom prst="roundRect">
              <a:avLst>
                <a:gd name="adj" fmla="val 10005"/>
              </a:avLst>
            </a:prstGeom>
            <a:solidFill>
              <a:schemeClr val="accent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18" name="Rounded Rectangle"/>
            <p:cNvSpPr/>
            <p:nvPr/>
          </p:nvSpPr>
          <p:spPr>
            <a:xfrm>
              <a:off x="1917150" y="2672840"/>
              <a:ext cx="509283" cy="509283"/>
            </a:xfrm>
            <a:prstGeom prst="roundRect">
              <a:avLst>
                <a:gd name="adj" fmla="val 10005"/>
              </a:avLst>
            </a:prstGeom>
            <a:solidFill>
              <a:srgbClr val="FFFFFF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19" name="Lorem Ipsum is simply industry."/>
            <p:cNvSpPr txBox="1"/>
            <p:nvPr/>
          </p:nvSpPr>
          <p:spPr>
            <a:xfrm>
              <a:off x="2665379" y="2753730"/>
              <a:ext cx="2923441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Lorem Ipsum is simply industry.</a:t>
              </a:r>
            </a:p>
          </p:txBody>
        </p:sp>
        <p:sp>
          <p:nvSpPr>
            <p:cNvPr id="1920" name="Graphic 193"/>
            <p:cNvSpPr/>
            <p:nvPr/>
          </p:nvSpPr>
          <p:spPr>
            <a:xfrm>
              <a:off x="2099766" y="2841365"/>
              <a:ext cx="162554" cy="162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3" h="21343" extrusionOk="0">
                  <a:moveTo>
                    <a:pt x="20574" y="2621"/>
                  </a:move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0"/>
                    <a:pt x="11615" y="4159"/>
                  </a:cubicBezTo>
                  <a:lnTo>
                    <a:pt x="196" y="15577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5294" y="21344"/>
                  </a:lnTo>
                  <a:cubicBezTo>
                    <a:pt x="5471" y="21344"/>
                    <a:pt x="5641" y="21274"/>
                    <a:pt x="5766" y="21148"/>
                  </a:cubicBez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close/>
                  <a:moveTo>
                    <a:pt x="5018" y="20010"/>
                  </a:moveTo>
                  <a:lnTo>
                    <a:pt x="2668" y="20010"/>
                  </a:lnTo>
                  <a:lnTo>
                    <a:pt x="1334" y="18676"/>
                  </a:lnTo>
                  <a:lnTo>
                    <a:pt x="1334" y="16326"/>
                  </a:lnTo>
                  <a:close/>
                  <a:moveTo>
                    <a:pt x="19631" y="5397"/>
                  </a:moveTo>
                  <a:lnTo>
                    <a:pt x="17184" y="7845"/>
                  </a:lnTo>
                  <a:lnTo>
                    <a:pt x="13499" y="4160"/>
                  </a:lnTo>
                  <a:lnTo>
                    <a:pt x="15946" y="1713"/>
                  </a:ln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miter lim="400000"/>
            </a:ln>
          </p:spPr>
          <p:txBody>
            <a:bodyPr lIns="24383" tIns="24383" rIns="24383" bIns="24383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21" name="Rounded Rectangle"/>
            <p:cNvSpPr/>
            <p:nvPr/>
          </p:nvSpPr>
          <p:spPr>
            <a:xfrm>
              <a:off x="7120839" y="2588815"/>
              <a:ext cx="3972408" cy="677334"/>
            </a:xfrm>
            <a:prstGeom prst="roundRect">
              <a:avLst>
                <a:gd name="adj" fmla="val 10005"/>
              </a:avLst>
            </a:prstGeom>
            <a:solidFill>
              <a:schemeClr val="accent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22" name="Rounded Rectangle"/>
            <p:cNvSpPr/>
            <p:nvPr/>
          </p:nvSpPr>
          <p:spPr>
            <a:xfrm>
              <a:off x="7204865" y="2672840"/>
              <a:ext cx="509283" cy="509283"/>
            </a:xfrm>
            <a:prstGeom prst="roundRect">
              <a:avLst>
                <a:gd name="adj" fmla="val 10005"/>
              </a:avLst>
            </a:prstGeom>
            <a:solidFill>
              <a:srgbClr val="FFFFFF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23" name="Graphic 167"/>
            <p:cNvSpPr/>
            <p:nvPr/>
          </p:nvSpPr>
          <p:spPr>
            <a:xfrm>
              <a:off x="7387448" y="2846171"/>
              <a:ext cx="162561" cy="162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83" extrusionOk="0">
                  <a:moveTo>
                    <a:pt x="5546" y="12247"/>
                  </a:moveTo>
                  <a:cubicBezTo>
                    <a:pt x="2648" y="9444"/>
                    <a:pt x="2650" y="4900"/>
                    <a:pt x="5551" y="2099"/>
                  </a:cubicBezTo>
                  <a:cubicBezTo>
                    <a:pt x="8452" y="-702"/>
                    <a:pt x="13154" y="-700"/>
                    <a:pt x="16052" y="2104"/>
                  </a:cubicBezTo>
                  <a:cubicBezTo>
                    <a:pt x="18950" y="4907"/>
                    <a:pt x="18948" y="9451"/>
                    <a:pt x="16047" y="12252"/>
                  </a:cubicBezTo>
                  <a:cubicBezTo>
                    <a:pt x="16034" y="12264"/>
                    <a:pt x="16022" y="12276"/>
                    <a:pt x="16009" y="12288"/>
                  </a:cubicBezTo>
                  <a:cubicBezTo>
                    <a:pt x="15594" y="12688"/>
                    <a:pt x="15277" y="13172"/>
                    <a:pt x="15082" y="13706"/>
                  </a:cubicBezTo>
                  <a:lnTo>
                    <a:pt x="6513" y="13706"/>
                  </a:lnTo>
                  <a:cubicBezTo>
                    <a:pt x="6305" y="13157"/>
                    <a:pt x="5975" y="12659"/>
                    <a:pt x="5546" y="12247"/>
                  </a:cubicBezTo>
                  <a:close/>
                  <a:moveTo>
                    <a:pt x="14850" y="15011"/>
                  </a:moveTo>
                  <a:lnTo>
                    <a:pt x="6750" y="15011"/>
                  </a:lnTo>
                  <a:cubicBezTo>
                    <a:pt x="6377" y="15011"/>
                    <a:pt x="6075" y="15303"/>
                    <a:pt x="6075" y="15663"/>
                  </a:cubicBezTo>
                  <a:cubicBezTo>
                    <a:pt x="6075" y="16024"/>
                    <a:pt x="6377" y="16316"/>
                    <a:pt x="6750" y="16316"/>
                  </a:cubicBezTo>
                  <a:lnTo>
                    <a:pt x="6750" y="18111"/>
                  </a:lnTo>
                  <a:cubicBezTo>
                    <a:pt x="6747" y="18870"/>
                    <a:pt x="7226" y="19554"/>
                    <a:pt x="7956" y="19833"/>
                  </a:cubicBezTo>
                  <a:lnTo>
                    <a:pt x="10550" y="20836"/>
                  </a:lnTo>
                  <a:cubicBezTo>
                    <a:pt x="10710" y="20898"/>
                    <a:pt x="10890" y="20898"/>
                    <a:pt x="11050" y="20836"/>
                  </a:cubicBezTo>
                  <a:lnTo>
                    <a:pt x="13644" y="19833"/>
                  </a:lnTo>
                  <a:cubicBezTo>
                    <a:pt x="14374" y="19554"/>
                    <a:pt x="14853" y="18870"/>
                    <a:pt x="14850" y="18111"/>
                  </a:cubicBezTo>
                  <a:lnTo>
                    <a:pt x="14850" y="16316"/>
                  </a:lnTo>
                  <a:cubicBezTo>
                    <a:pt x="15223" y="16316"/>
                    <a:pt x="15525" y="16024"/>
                    <a:pt x="15525" y="15663"/>
                  </a:cubicBezTo>
                  <a:cubicBezTo>
                    <a:pt x="15525" y="15303"/>
                    <a:pt x="15223" y="15011"/>
                    <a:pt x="14850" y="15011"/>
                  </a:cubicBezTo>
                  <a:close/>
                  <a:moveTo>
                    <a:pt x="6750" y="7183"/>
                  </a:moveTo>
                  <a:cubicBezTo>
                    <a:pt x="6750" y="7010"/>
                    <a:pt x="6762" y="6837"/>
                    <a:pt x="6785" y="6665"/>
                  </a:cubicBezTo>
                  <a:cubicBezTo>
                    <a:pt x="6834" y="6308"/>
                    <a:pt x="6574" y="5980"/>
                    <a:pt x="6204" y="5933"/>
                  </a:cubicBezTo>
                  <a:cubicBezTo>
                    <a:pt x="5835" y="5886"/>
                    <a:pt x="5495" y="6137"/>
                    <a:pt x="5447" y="6494"/>
                  </a:cubicBezTo>
                  <a:cubicBezTo>
                    <a:pt x="5415" y="6722"/>
                    <a:pt x="5400" y="6953"/>
                    <a:pt x="5400" y="7183"/>
                  </a:cubicBezTo>
                  <a:cubicBezTo>
                    <a:pt x="5400" y="7543"/>
                    <a:pt x="5702" y="7835"/>
                    <a:pt x="6075" y="7835"/>
                  </a:cubicBezTo>
                  <a:cubicBezTo>
                    <a:pt x="6448" y="7835"/>
                    <a:pt x="6750" y="7543"/>
                    <a:pt x="6750" y="7183"/>
                  </a:cubicBezTo>
                  <a:close/>
                  <a:moveTo>
                    <a:pt x="8012" y="4343"/>
                  </a:moveTo>
                  <a:cubicBezTo>
                    <a:pt x="8764" y="3652"/>
                    <a:pt x="9762" y="3267"/>
                    <a:pt x="10800" y="3269"/>
                  </a:cubicBezTo>
                  <a:cubicBezTo>
                    <a:pt x="11173" y="3269"/>
                    <a:pt x="11475" y="2977"/>
                    <a:pt x="11475" y="2617"/>
                  </a:cubicBezTo>
                  <a:cubicBezTo>
                    <a:pt x="11475" y="2256"/>
                    <a:pt x="11173" y="1964"/>
                    <a:pt x="10800" y="1964"/>
                  </a:cubicBezTo>
                  <a:cubicBezTo>
                    <a:pt x="9416" y="1962"/>
                    <a:pt x="8085" y="2476"/>
                    <a:pt x="7083" y="3399"/>
                  </a:cubicBezTo>
                  <a:cubicBezTo>
                    <a:pt x="6800" y="3634"/>
                    <a:pt x="6768" y="4046"/>
                    <a:pt x="7011" y="4319"/>
                  </a:cubicBezTo>
                  <a:cubicBezTo>
                    <a:pt x="7254" y="4592"/>
                    <a:pt x="7681" y="4623"/>
                    <a:pt x="7963" y="4388"/>
                  </a:cubicBezTo>
                  <a:cubicBezTo>
                    <a:pt x="7980" y="4374"/>
                    <a:pt x="7997" y="4359"/>
                    <a:pt x="8012" y="4343"/>
                  </a:cubicBezTo>
                  <a:close/>
                  <a:moveTo>
                    <a:pt x="2025" y="7183"/>
                  </a:moveTo>
                  <a:cubicBezTo>
                    <a:pt x="2025" y="6823"/>
                    <a:pt x="1723" y="6531"/>
                    <a:pt x="1350" y="6531"/>
                  </a:cubicBezTo>
                  <a:lnTo>
                    <a:pt x="675" y="6531"/>
                  </a:lnTo>
                  <a:cubicBezTo>
                    <a:pt x="302" y="6531"/>
                    <a:pt x="0" y="6823"/>
                    <a:pt x="0" y="7183"/>
                  </a:cubicBezTo>
                  <a:cubicBezTo>
                    <a:pt x="0" y="7543"/>
                    <a:pt x="302" y="7835"/>
                    <a:pt x="675" y="7835"/>
                  </a:cubicBezTo>
                  <a:lnTo>
                    <a:pt x="1350" y="7835"/>
                  </a:lnTo>
                  <a:cubicBezTo>
                    <a:pt x="1723" y="7835"/>
                    <a:pt x="2025" y="7543"/>
                    <a:pt x="2025" y="7183"/>
                  </a:cubicBezTo>
                  <a:close/>
                  <a:moveTo>
                    <a:pt x="21600" y="7183"/>
                  </a:moveTo>
                  <a:cubicBezTo>
                    <a:pt x="21600" y="6823"/>
                    <a:pt x="21298" y="6531"/>
                    <a:pt x="20925" y="6531"/>
                  </a:cubicBezTo>
                  <a:lnTo>
                    <a:pt x="20250" y="6531"/>
                  </a:lnTo>
                  <a:cubicBezTo>
                    <a:pt x="19877" y="6531"/>
                    <a:pt x="19575" y="6823"/>
                    <a:pt x="19575" y="7183"/>
                  </a:cubicBezTo>
                  <a:cubicBezTo>
                    <a:pt x="19575" y="7543"/>
                    <a:pt x="19877" y="7835"/>
                    <a:pt x="20250" y="7835"/>
                  </a:cubicBezTo>
                  <a:lnTo>
                    <a:pt x="20925" y="7835"/>
                  </a:lnTo>
                  <a:cubicBezTo>
                    <a:pt x="21298" y="7835"/>
                    <a:pt x="21600" y="7543"/>
                    <a:pt x="21600" y="7183"/>
                  </a:cubicBezTo>
                  <a:close/>
                  <a:moveTo>
                    <a:pt x="2153" y="1858"/>
                  </a:moveTo>
                  <a:cubicBezTo>
                    <a:pt x="2353" y="1554"/>
                    <a:pt x="2261" y="1151"/>
                    <a:pt x="1946" y="957"/>
                  </a:cubicBezTo>
                  <a:cubicBezTo>
                    <a:pt x="1946" y="957"/>
                    <a:pt x="1946" y="957"/>
                    <a:pt x="1946" y="957"/>
                  </a:cubicBezTo>
                  <a:lnTo>
                    <a:pt x="1287" y="552"/>
                  </a:lnTo>
                  <a:cubicBezTo>
                    <a:pt x="975" y="355"/>
                    <a:pt x="557" y="440"/>
                    <a:pt x="353" y="741"/>
                  </a:cubicBezTo>
                  <a:cubicBezTo>
                    <a:pt x="149" y="1043"/>
                    <a:pt x="237" y="1447"/>
                    <a:pt x="549" y="1644"/>
                  </a:cubicBezTo>
                  <a:cubicBezTo>
                    <a:pt x="553" y="1647"/>
                    <a:pt x="558" y="1650"/>
                    <a:pt x="562" y="1652"/>
                  </a:cubicBezTo>
                  <a:lnTo>
                    <a:pt x="1221" y="2058"/>
                  </a:lnTo>
                  <a:cubicBezTo>
                    <a:pt x="1536" y="2251"/>
                    <a:pt x="1953" y="2162"/>
                    <a:pt x="2153" y="1858"/>
                  </a:cubicBezTo>
                  <a:close/>
                  <a:moveTo>
                    <a:pt x="21248" y="13614"/>
                  </a:moveTo>
                  <a:cubicBezTo>
                    <a:pt x="21448" y="13311"/>
                    <a:pt x="21355" y="12907"/>
                    <a:pt x="21041" y="12714"/>
                  </a:cubicBezTo>
                  <a:cubicBezTo>
                    <a:pt x="21041" y="12714"/>
                    <a:pt x="21041" y="12714"/>
                    <a:pt x="21040" y="12714"/>
                  </a:cubicBezTo>
                  <a:lnTo>
                    <a:pt x="20382" y="12308"/>
                  </a:lnTo>
                  <a:cubicBezTo>
                    <a:pt x="20068" y="12115"/>
                    <a:pt x="19650" y="12205"/>
                    <a:pt x="19450" y="12509"/>
                  </a:cubicBezTo>
                  <a:cubicBezTo>
                    <a:pt x="19250" y="12813"/>
                    <a:pt x="19343" y="13216"/>
                    <a:pt x="19657" y="13410"/>
                  </a:cubicBezTo>
                  <a:lnTo>
                    <a:pt x="20315" y="13815"/>
                  </a:lnTo>
                  <a:cubicBezTo>
                    <a:pt x="20630" y="14008"/>
                    <a:pt x="21047" y="13919"/>
                    <a:pt x="21247" y="13615"/>
                  </a:cubicBezTo>
                  <a:cubicBezTo>
                    <a:pt x="21247" y="13615"/>
                    <a:pt x="21248" y="13615"/>
                    <a:pt x="21248" y="13614"/>
                  </a:cubicBezTo>
                  <a:close/>
                  <a:moveTo>
                    <a:pt x="20385" y="2058"/>
                  </a:moveTo>
                  <a:lnTo>
                    <a:pt x="21043" y="1652"/>
                  </a:lnTo>
                  <a:cubicBezTo>
                    <a:pt x="21358" y="1459"/>
                    <a:pt x="21450" y="1055"/>
                    <a:pt x="21250" y="752"/>
                  </a:cubicBezTo>
                  <a:cubicBezTo>
                    <a:pt x="21049" y="448"/>
                    <a:pt x="20632" y="358"/>
                    <a:pt x="20318" y="552"/>
                  </a:cubicBezTo>
                  <a:lnTo>
                    <a:pt x="19659" y="957"/>
                  </a:lnTo>
                  <a:cubicBezTo>
                    <a:pt x="19345" y="1151"/>
                    <a:pt x="19252" y="1554"/>
                    <a:pt x="19452" y="1858"/>
                  </a:cubicBezTo>
                  <a:cubicBezTo>
                    <a:pt x="19653" y="2162"/>
                    <a:pt x="20070" y="2252"/>
                    <a:pt x="20385" y="2058"/>
                  </a:cubicBezTo>
                  <a:close/>
                  <a:moveTo>
                    <a:pt x="1287" y="13815"/>
                  </a:moveTo>
                  <a:lnTo>
                    <a:pt x="1946" y="13410"/>
                  </a:lnTo>
                  <a:cubicBezTo>
                    <a:pt x="2261" y="13216"/>
                    <a:pt x="2353" y="12813"/>
                    <a:pt x="2153" y="12509"/>
                  </a:cubicBezTo>
                  <a:cubicBezTo>
                    <a:pt x="1953" y="12205"/>
                    <a:pt x="1536" y="12115"/>
                    <a:pt x="1221" y="12308"/>
                  </a:cubicBezTo>
                  <a:lnTo>
                    <a:pt x="562" y="12714"/>
                  </a:lnTo>
                  <a:cubicBezTo>
                    <a:pt x="248" y="12907"/>
                    <a:pt x="155" y="13310"/>
                    <a:pt x="355" y="13614"/>
                  </a:cubicBezTo>
                  <a:cubicBezTo>
                    <a:pt x="555" y="13918"/>
                    <a:pt x="973" y="14008"/>
                    <a:pt x="1287" y="13815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miter lim="400000"/>
            </a:ln>
          </p:spPr>
          <p:txBody>
            <a:bodyPr lIns="24383" tIns="24383" rIns="24383" bIns="24383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27" name="Lorem Ipsum is simply industry."/>
            <p:cNvSpPr txBox="1"/>
            <p:nvPr/>
          </p:nvSpPr>
          <p:spPr>
            <a:xfrm>
              <a:off x="7973979" y="2753730"/>
              <a:ext cx="2923441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Lorem Ipsum is simply industry.</a:t>
              </a:r>
            </a:p>
          </p:txBody>
        </p:sp>
        <p:sp>
          <p:nvSpPr>
            <p:cNvPr id="1928" name="Lorem Ipsum is simply dummy text of the…"/>
            <p:cNvSpPr txBox="1"/>
            <p:nvPr/>
          </p:nvSpPr>
          <p:spPr>
            <a:xfrm>
              <a:off x="7113285" y="3757454"/>
              <a:ext cx="4165993" cy="4416935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/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Lorem Ipsum is simply dummy text of the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Typesetting industry. Lorem Ipsum has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Standard dummy text ever since the 1500s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Unknown printer took a galley of type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It to make a type specimen book. It has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Not only five centuries, but also th leap e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Typesetting, remaining essentially was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Popularised in the 1960s with the release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Containing Lorem Ipsum passages, and  </a:t>
              </a:r>
            </a:p>
            <a:p>
              <a:pPr marL="296333" indent="-296333" algn="l">
                <a:lnSpc>
                  <a:spcPct val="180000"/>
                </a:lnSpc>
                <a:buClr>
                  <a:srgbClr val="2D3640"/>
                </a:buClr>
                <a:buSzPct val="100000"/>
                <a:buAutoNum type="arabicPeriod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With desktop publishing software like</a:t>
              </a:r>
            </a:p>
          </p:txBody>
        </p:sp>
        <p:grpSp>
          <p:nvGrpSpPr>
            <p:cNvPr id="15" name="Group">
              <a:extLst>
                <a:ext uri="{FF2B5EF4-FFF2-40B4-BE49-F238E27FC236}">
                  <a16:creationId xmlns:a16="http://schemas.microsoft.com/office/drawing/2014/main" id="{434C414B-D4B2-6144-BDFE-0D6A388BE4B5}"/>
                </a:ext>
              </a:extLst>
            </p:cNvPr>
            <p:cNvGrpSpPr/>
            <p:nvPr/>
          </p:nvGrpSpPr>
          <p:grpSpPr>
            <a:xfrm>
              <a:off x="9465091" y="876668"/>
              <a:ext cx="2589060" cy="486046"/>
              <a:chOff x="0" y="0"/>
              <a:chExt cx="2589058" cy="486043"/>
            </a:xfrm>
          </p:grpSpPr>
          <p:sp>
            <p:nvSpPr>
              <p:cNvPr id="16" name="Template by HiSlide.io">
                <a:extLst>
                  <a:ext uri="{FF2B5EF4-FFF2-40B4-BE49-F238E27FC236}">
                    <a16:creationId xmlns:a16="http://schemas.microsoft.com/office/drawing/2014/main" id="{C51F22A5-40C3-224A-B43E-685E534CB6B8}"/>
                  </a:ext>
                </a:extLst>
              </p:cNvPr>
              <p:cNvSpPr/>
              <p:nvPr/>
            </p:nvSpPr>
            <p:spPr>
              <a:xfrm>
                <a:off x="205239" y="0"/>
                <a:ext cx="2383819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17" name="PowerPoint - Keynote - Google Slides">
                <a:extLst>
                  <a:ext uri="{FF2B5EF4-FFF2-40B4-BE49-F238E27FC236}">
                    <a16:creationId xmlns:a16="http://schemas.microsoft.com/office/drawing/2014/main" id="{1D27A077-30CC-A34B-844B-F55D16787599}"/>
                  </a:ext>
                </a:extLst>
              </p:cNvPr>
              <p:cNvSpPr/>
              <p:nvPr/>
            </p:nvSpPr>
            <p:spPr>
              <a:xfrm>
                <a:off x="0" y="323607"/>
                <a:ext cx="2576090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165</Words>
  <Application>Microsoft Macintosh PowerPoint</Application>
  <PresentationFormat>Custom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16</cp:revision>
  <dcterms:modified xsi:type="dcterms:W3CDTF">2020-07-28T05:51:07Z</dcterms:modified>
</cp:coreProperties>
</file>