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  <p:sldMasterId id="2147483663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c08821615f_2_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g1c08821615f_2_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ith img">
  <p:cSld name="with img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2" name="Google Shape;62;p16"/>
          <p:cNvSpPr/>
          <p:nvPr>
            <p:ph idx="2" type="pic"/>
          </p:nvPr>
        </p:nvSpPr>
        <p:spPr>
          <a:xfrm>
            <a:off x="372197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3" name="Google Shape;63;p16"/>
          <p:cNvSpPr/>
          <p:nvPr>
            <p:ph idx="3" type="pic"/>
          </p:nvPr>
        </p:nvSpPr>
        <p:spPr>
          <a:xfrm>
            <a:off x="2103112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4" name="Google Shape;64;p16"/>
          <p:cNvSpPr/>
          <p:nvPr>
            <p:ph idx="4" type="pic"/>
          </p:nvPr>
        </p:nvSpPr>
        <p:spPr>
          <a:xfrm>
            <a:off x="3834027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5" name="Google Shape;65;p16"/>
          <p:cNvSpPr/>
          <p:nvPr>
            <p:ph idx="5" type="pic"/>
          </p:nvPr>
        </p:nvSpPr>
        <p:spPr>
          <a:xfrm>
            <a:off x="5564943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6" name="Google Shape;66;p16"/>
          <p:cNvSpPr/>
          <p:nvPr>
            <p:ph idx="6" type="pic"/>
          </p:nvPr>
        </p:nvSpPr>
        <p:spPr>
          <a:xfrm>
            <a:off x="7295858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17"/>
          <p:cNvGrpSpPr/>
          <p:nvPr/>
        </p:nvGrpSpPr>
        <p:grpSpPr>
          <a:xfrm>
            <a:off x="1286779" y="384225"/>
            <a:ext cx="7420973" cy="3959227"/>
            <a:chOff x="3431410" y="1024600"/>
            <a:chExt cx="19789262" cy="10557938"/>
          </a:xfrm>
        </p:grpSpPr>
        <p:grpSp>
          <p:nvGrpSpPr>
            <p:cNvPr id="72" name="Google Shape;72;p17"/>
            <p:cNvGrpSpPr/>
            <p:nvPr/>
          </p:nvGrpSpPr>
          <p:grpSpPr>
            <a:xfrm>
              <a:off x="3431410" y="2687090"/>
              <a:ext cx="17777588" cy="8895448"/>
              <a:chOff x="3431410" y="2687090"/>
              <a:chExt cx="17777588" cy="8895448"/>
            </a:xfrm>
          </p:grpSpPr>
          <p:sp>
            <p:nvSpPr>
              <p:cNvPr id="73" name="Google Shape;73;p17"/>
              <p:cNvSpPr txBox="1"/>
              <p:nvPr/>
            </p:nvSpPr>
            <p:spPr>
              <a:xfrm>
                <a:off x="3431410" y="4663977"/>
                <a:ext cx="7769989" cy="6918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Typesetting industry. Lorem Ipsum has industry's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Standard dummy text ever since the 1500s, when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Unknown printer took a galley of type scrambled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It to make a type specimen book. It has survived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Not only five centuries, but also th leap electronic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Typesetting, remaining essentially unchanged was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Popularised in the 1960s with the release of sheets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Containing Lorem Ipsum passages, and recently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With desktop publishing software like PageMaker </a:t>
                </a:r>
                <a:endParaRPr sz="500"/>
              </a:p>
            </p:txBody>
          </p:sp>
          <p:sp>
            <p:nvSpPr>
              <p:cNvPr id="74" name="Google Shape;74;p17"/>
              <p:cNvSpPr/>
              <p:nvPr/>
            </p:nvSpPr>
            <p:spPr>
              <a:xfrm>
                <a:off x="3437107" y="2687090"/>
                <a:ext cx="7448269" cy="1270000"/>
              </a:xfrm>
              <a:prstGeom prst="roundRect">
                <a:avLst>
                  <a:gd fmla="val 10005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5" name="Google Shape;75;p17"/>
              <p:cNvSpPr/>
              <p:nvPr/>
            </p:nvSpPr>
            <p:spPr>
              <a:xfrm>
                <a:off x="3594655" y="2844638"/>
                <a:ext cx="954905" cy="954904"/>
              </a:xfrm>
              <a:prstGeom prst="roundRect">
                <a:avLst>
                  <a:gd fmla="val 10005" name="adj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6" name="Google Shape;76;p17"/>
              <p:cNvSpPr/>
              <p:nvPr/>
            </p:nvSpPr>
            <p:spPr>
              <a:xfrm>
                <a:off x="5045212" y="3067745"/>
                <a:ext cx="4730522" cy="48731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lt1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industry.</a:t>
                </a:r>
                <a:endParaRPr sz="500"/>
              </a:p>
            </p:txBody>
          </p:sp>
          <p:sp>
            <p:nvSpPr>
              <p:cNvPr id="77" name="Google Shape;77;p17"/>
              <p:cNvSpPr/>
              <p:nvPr/>
            </p:nvSpPr>
            <p:spPr>
              <a:xfrm>
                <a:off x="3937062" y="3160622"/>
                <a:ext cx="304787" cy="304784"/>
              </a:xfrm>
              <a:custGeom>
                <a:rect b="b" l="l" r="r" t="t"/>
                <a:pathLst>
                  <a:path extrusionOk="0" h="21343" w="21343">
                    <a:moveTo>
                      <a:pt x="20574" y="2621"/>
                    </a:moveTo>
                    <a:lnTo>
                      <a:pt x="18723" y="770"/>
                    </a:lnTo>
                    <a:cubicBezTo>
                      <a:pt x="17695" y="-256"/>
                      <a:pt x="16031" y="-256"/>
                      <a:pt x="15003" y="770"/>
                    </a:cubicBezTo>
                    <a:lnTo>
                      <a:pt x="12555" y="3219"/>
                    </a:lnTo>
                    <a:cubicBezTo>
                      <a:pt x="12273" y="2982"/>
                      <a:pt x="11852" y="3018"/>
                      <a:pt x="11615" y="3300"/>
                    </a:cubicBezTo>
                    <a:cubicBezTo>
                      <a:pt x="11406" y="3548"/>
                      <a:pt x="11406" y="3910"/>
                      <a:pt x="11615" y="4159"/>
                    </a:cubicBezTo>
                    <a:lnTo>
                      <a:pt x="196" y="15577"/>
                    </a:lnTo>
                    <a:cubicBezTo>
                      <a:pt x="70" y="15703"/>
                      <a:pt x="0" y="15873"/>
                      <a:pt x="0" y="16050"/>
                    </a:cubicBezTo>
                    <a:lnTo>
                      <a:pt x="0" y="20677"/>
                    </a:lnTo>
                    <a:cubicBezTo>
                      <a:pt x="0" y="21045"/>
                      <a:pt x="299" y="21344"/>
                      <a:pt x="667" y="21344"/>
                    </a:cubicBezTo>
                    <a:lnTo>
                      <a:pt x="5294" y="21344"/>
                    </a:lnTo>
                    <a:cubicBezTo>
                      <a:pt x="5471" y="21344"/>
                      <a:pt x="5641" y="21274"/>
                      <a:pt x="5766" y="21148"/>
                    </a:cubicBezTo>
                    <a:lnTo>
                      <a:pt x="17185" y="9729"/>
                    </a:lnTo>
                    <a:cubicBezTo>
                      <a:pt x="17467" y="9966"/>
                      <a:pt x="17888" y="9930"/>
                      <a:pt x="18125" y="9648"/>
                    </a:cubicBezTo>
                    <a:cubicBezTo>
                      <a:pt x="18334" y="9400"/>
                      <a:pt x="18334" y="9037"/>
                      <a:pt x="18125" y="8789"/>
                    </a:cubicBezTo>
                    <a:lnTo>
                      <a:pt x="20574" y="6341"/>
                    </a:lnTo>
                    <a:cubicBezTo>
                      <a:pt x="21600" y="5313"/>
                      <a:pt x="21600" y="3648"/>
                      <a:pt x="20574" y="2621"/>
                    </a:cubicBezTo>
                    <a:close/>
                    <a:moveTo>
                      <a:pt x="5018" y="20010"/>
                    </a:moveTo>
                    <a:lnTo>
                      <a:pt x="2668" y="20010"/>
                    </a:lnTo>
                    <a:lnTo>
                      <a:pt x="1334" y="18676"/>
                    </a:lnTo>
                    <a:lnTo>
                      <a:pt x="1334" y="16326"/>
                    </a:lnTo>
                    <a:close/>
                    <a:moveTo>
                      <a:pt x="19631" y="5397"/>
                    </a:moveTo>
                    <a:lnTo>
                      <a:pt x="17184" y="7845"/>
                    </a:lnTo>
                    <a:lnTo>
                      <a:pt x="13499" y="4160"/>
                    </a:lnTo>
                    <a:lnTo>
                      <a:pt x="15946" y="1713"/>
                    </a:lnTo>
                    <a:cubicBezTo>
                      <a:pt x="16453" y="1208"/>
                      <a:pt x="17273" y="1208"/>
                      <a:pt x="17780" y="1713"/>
                    </a:cubicBezTo>
                    <a:lnTo>
                      <a:pt x="19631" y="3564"/>
                    </a:lnTo>
                    <a:cubicBezTo>
                      <a:pt x="20136" y="4071"/>
                      <a:pt x="20136" y="4890"/>
                      <a:pt x="19631" y="53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8" name="Google Shape;78;p17"/>
              <p:cNvSpPr txBox="1"/>
              <p:nvPr/>
            </p:nvSpPr>
            <p:spPr>
              <a:xfrm>
                <a:off x="13439010" y="4663977"/>
                <a:ext cx="7769988" cy="6918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 startAt="11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 startAt="11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Typesetting industry. Lorem Ipsum has industry's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 startAt="11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Standard dummy text ever since the 1500s, when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 startAt="11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Unknown printer took a galley of type scrambled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 startAt="11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It to make a type specimen book. It has survived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 startAt="11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Not only five centuries, but also th leap electronic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 startAt="11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Typesetting, remaining essentially unchanged was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 startAt="11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Popularised in the 1960s with the release of sheets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 startAt="11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Containing Lorem Ipsum passages, and recently </a:t>
                </a:r>
                <a:endParaRPr sz="500"/>
              </a:p>
              <a:p>
                <a:pPr indent="-171450" lvl="0" marL="177800" marR="0" rtl="0" algn="l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AutoNum type="arabicPeriod" startAt="11"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With desktop publishing software like PageMaker </a:t>
                </a:r>
                <a:endParaRPr sz="500"/>
              </a:p>
            </p:txBody>
          </p:sp>
          <p:sp>
            <p:nvSpPr>
              <p:cNvPr id="79" name="Google Shape;79;p17"/>
              <p:cNvSpPr/>
              <p:nvPr/>
            </p:nvSpPr>
            <p:spPr>
              <a:xfrm>
                <a:off x="13351574" y="2687090"/>
                <a:ext cx="7448266" cy="1270000"/>
              </a:xfrm>
              <a:prstGeom prst="roundRect">
                <a:avLst>
                  <a:gd fmla="val 10005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0" name="Google Shape;80;p17"/>
              <p:cNvSpPr/>
              <p:nvPr/>
            </p:nvSpPr>
            <p:spPr>
              <a:xfrm>
                <a:off x="13509122" y="2844638"/>
                <a:ext cx="954904" cy="954904"/>
              </a:xfrm>
              <a:prstGeom prst="roundRect">
                <a:avLst>
                  <a:gd fmla="val 10005" name="adj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1" name="Google Shape;81;p17"/>
              <p:cNvSpPr/>
              <p:nvPr/>
            </p:nvSpPr>
            <p:spPr>
              <a:xfrm>
                <a:off x="14959678" y="3067745"/>
                <a:ext cx="4730520" cy="48731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lt1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industry.</a:t>
                </a:r>
                <a:endParaRPr sz="500"/>
              </a:p>
            </p:txBody>
          </p:sp>
          <p:sp>
            <p:nvSpPr>
              <p:cNvPr id="82" name="Google Shape;82;p17"/>
              <p:cNvSpPr/>
              <p:nvPr/>
            </p:nvSpPr>
            <p:spPr>
              <a:xfrm>
                <a:off x="13851465" y="3169633"/>
                <a:ext cx="304801" cy="304915"/>
              </a:xfrm>
              <a:custGeom>
                <a:rect b="b" l="l" r="r" t="t"/>
                <a:pathLst>
                  <a:path extrusionOk="0" h="20883" w="21600">
                    <a:moveTo>
                      <a:pt x="5546" y="12247"/>
                    </a:moveTo>
                    <a:cubicBezTo>
                      <a:pt x="2648" y="9444"/>
                      <a:pt x="2650" y="4900"/>
                      <a:pt x="5551" y="2099"/>
                    </a:cubicBezTo>
                    <a:cubicBezTo>
                      <a:pt x="8452" y="-702"/>
                      <a:pt x="13154" y="-700"/>
                      <a:pt x="16052" y="2104"/>
                    </a:cubicBezTo>
                    <a:cubicBezTo>
                      <a:pt x="18950" y="4907"/>
                      <a:pt x="18948" y="9451"/>
                      <a:pt x="16047" y="12252"/>
                    </a:cubicBezTo>
                    <a:cubicBezTo>
                      <a:pt x="16034" y="12264"/>
                      <a:pt x="16022" y="12276"/>
                      <a:pt x="16009" y="12288"/>
                    </a:cubicBezTo>
                    <a:cubicBezTo>
                      <a:pt x="15594" y="12688"/>
                      <a:pt x="15277" y="13172"/>
                      <a:pt x="15082" y="13706"/>
                    </a:cubicBezTo>
                    <a:lnTo>
                      <a:pt x="6513" y="13706"/>
                    </a:lnTo>
                    <a:cubicBezTo>
                      <a:pt x="6305" y="13157"/>
                      <a:pt x="5975" y="12659"/>
                      <a:pt x="5546" y="12247"/>
                    </a:cubicBezTo>
                    <a:close/>
                    <a:moveTo>
                      <a:pt x="14850" y="15011"/>
                    </a:moveTo>
                    <a:lnTo>
                      <a:pt x="6750" y="15011"/>
                    </a:lnTo>
                    <a:cubicBezTo>
                      <a:pt x="6377" y="15011"/>
                      <a:pt x="6075" y="15303"/>
                      <a:pt x="6075" y="15663"/>
                    </a:cubicBezTo>
                    <a:cubicBezTo>
                      <a:pt x="6075" y="16024"/>
                      <a:pt x="6377" y="16316"/>
                      <a:pt x="6750" y="16316"/>
                    </a:cubicBezTo>
                    <a:lnTo>
                      <a:pt x="6750" y="18111"/>
                    </a:lnTo>
                    <a:cubicBezTo>
                      <a:pt x="6747" y="18870"/>
                      <a:pt x="7226" y="19554"/>
                      <a:pt x="7956" y="19833"/>
                    </a:cubicBezTo>
                    <a:lnTo>
                      <a:pt x="10550" y="20836"/>
                    </a:lnTo>
                    <a:cubicBezTo>
                      <a:pt x="10710" y="20898"/>
                      <a:pt x="10890" y="20898"/>
                      <a:pt x="11050" y="20836"/>
                    </a:cubicBezTo>
                    <a:lnTo>
                      <a:pt x="13644" y="19833"/>
                    </a:lnTo>
                    <a:cubicBezTo>
                      <a:pt x="14374" y="19554"/>
                      <a:pt x="14853" y="18870"/>
                      <a:pt x="14850" y="18111"/>
                    </a:cubicBezTo>
                    <a:lnTo>
                      <a:pt x="14850" y="16316"/>
                    </a:lnTo>
                    <a:cubicBezTo>
                      <a:pt x="15223" y="16316"/>
                      <a:pt x="15525" y="16024"/>
                      <a:pt x="15525" y="15663"/>
                    </a:cubicBezTo>
                    <a:cubicBezTo>
                      <a:pt x="15525" y="15303"/>
                      <a:pt x="15223" y="15011"/>
                      <a:pt x="14850" y="15011"/>
                    </a:cubicBezTo>
                    <a:close/>
                    <a:moveTo>
                      <a:pt x="6750" y="7183"/>
                    </a:moveTo>
                    <a:cubicBezTo>
                      <a:pt x="6750" y="7010"/>
                      <a:pt x="6762" y="6837"/>
                      <a:pt x="6785" y="6665"/>
                    </a:cubicBezTo>
                    <a:cubicBezTo>
                      <a:pt x="6834" y="6308"/>
                      <a:pt x="6574" y="5980"/>
                      <a:pt x="6204" y="5933"/>
                    </a:cubicBezTo>
                    <a:cubicBezTo>
                      <a:pt x="5835" y="5886"/>
                      <a:pt x="5495" y="6137"/>
                      <a:pt x="5447" y="6494"/>
                    </a:cubicBezTo>
                    <a:cubicBezTo>
                      <a:pt x="5415" y="6722"/>
                      <a:pt x="5400" y="6953"/>
                      <a:pt x="5400" y="7183"/>
                    </a:cubicBezTo>
                    <a:cubicBezTo>
                      <a:pt x="5400" y="7543"/>
                      <a:pt x="5702" y="7835"/>
                      <a:pt x="6075" y="7835"/>
                    </a:cubicBezTo>
                    <a:cubicBezTo>
                      <a:pt x="6448" y="7835"/>
                      <a:pt x="6750" y="7543"/>
                      <a:pt x="6750" y="7183"/>
                    </a:cubicBezTo>
                    <a:close/>
                    <a:moveTo>
                      <a:pt x="8012" y="4343"/>
                    </a:moveTo>
                    <a:cubicBezTo>
                      <a:pt x="8764" y="3652"/>
                      <a:pt x="9762" y="3267"/>
                      <a:pt x="10800" y="3269"/>
                    </a:cubicBezTo>
                    <a:cubicBezTo>
                      <a:pt x="11173" y="3269"/>
                      <a:pt x="11475" y="2977"/>
                      <a:pt x="11475" y="2617"/>
                    </a:cubicBezTo>
                    <a:cubicBezTo>
                      <a:pt x="11475" y="2256"/>
                      <a:pt x="11173" y="1964"/>
                      <a:pt x="10800" y="1964"/>
                    </a:cubicBezTo>
                    <a:cubicBezTo>
                      <a:pt x="9416" y="1962"/>
                      <a:pt x="8085" y="2476"/>
                      <a:pt x="7083" y="3399"/>
                    </a:cubicBezTo>
                    <a:cubicBezTo>
                      <a:pt x="6800" y="3634"/>
                      <a:pt x="6768" y="4046"/>
                      <a:pt x="7011" y="4319"/>
                    </a:cubicBezTo>
                    <a:cubicBezTo>
                      <a:pt x="7254" y="4592"/>
                      <a:pt x="7681" y="4623"/>
                      <a:pt x="7963" y="4388"/>
                    </a:cubicBezTo>
                    <a:cubicBezTo>
                      <a:pt x="7980" y="4374"/>
                      <a:pt x="7997" y="4359"/>
                      <a:pt x="8012" y="4343"/>
                    </a:cubicBezTo>
                    <a:close/>
                    <a:moveTo>
                      <a:pt x="2025" y="7183"/>
                    </a:moveTo>
                    <a:cubicBezTo>
                      <a:pt x="2025" y="6823"/>
                      <a:pt x="1723" y="6531"/>
                      <a:pt x="1350" y="6531"/>
                    </a:cubicBezTo>
                    <a:lnTo>
                      <a:pt x="675" y="6531"/>
                    </a:lnTo>
                    <a:cubicBezTo>
                      <a:pt x="302" y="6531"/>
                      <a:pt x="0" y="6823"/>
                      <a:pt x="0" y="7183"/>
                    </a:cubicBezTo>
                    <a:cubicBezTo>
                      <a:pt x="0" y="7543"/>
                      <a:pt x="302" y="7835"/>
                      <a:pt x="675" y="7835"/>
                    </a:cubicBezTo>
                    <a:lnTo>
                      <a:pt x="1350" y="7835"/>
                    </a:lnTo>
                    <a:cubicBezTo>
                      <a:pt x="1723" y="7835"/>
                      <a:pt x="2025" y="7543"/>
                      <a:pt x="2025" y="7183"/>
                    </a:cubicBezTo>
                    <a:close/>
                    <a:moveTo>
                      <a:pt x="21600" y="7183"/>
                    </a:moveTo>
                    <a:cubicBezTo>
                      <a:pt x="21600" y="6823"/>
                      <a:pt x="21298" y="6531"/>
                      <a:pt x="20925" y="6531"/>
                    </a:cubicBezTo>
                    <a:lnTo>
                      <a:pt x="20250" y="6531"/>
                    </a:lnTo>
                    <a:cubicBezTo>
                      <a:pt x="19877" y="6531"/>
                      <a:pt x="19575" y="6823"/>
                      <a:pt x="19575" y="7183"/>
                    </a:cubicBezTo>
                    <a:cubicBezTo>
                      <a:pt x="19575" y="7543"/>
                      <a:pt x="19877" y="7835"/>
                      <a:pt x="20250" y="7835"/>
                    </a:cubicBezTo>
                    <a:lnTo>
                      <a:pt x="20925" y="7835"/>
                    </a:lnTo>
                    <a:cubicBezTo>
                      <a:pt x="21298" y="7835"/>
                      <a:pt x="21600" y="7543"/>
                      <a:pt x="21600" y="7183"/>
                    </a:cubicBezTo>
                    <a:close/>
                    <a:moveTo>
                      <a:pt x="2153" y="1858"/>
                    </a:moveTo>
                    <a:cubicBezTo>
                      <a:pt x="2353" y="1554"/>
                      <a:pt x="2261" y="1151"/>
                      <a:pt x="1946" y="957"/>
                    </a:cubicBezTo>
                    <a:cubicBezTo>
                      <a:pt x="1946" y="957"/>
                      <a:pt x="1946" y="957"/>
                      <a:pt x="1946" y="957"/>
                    </a:cubicBezTo>
                    <a:lnTo>
                      <a:pt x="1287" y="552"/>
                    </a:lnTo>
                    <a:cubicBezTo>
                      <a:pt x="975" y="355"/>
                      <a:pt x="557" y="440"/>
                      <a:pt x="353" y="741"/>
                    </a:cubicBezTo>
                    <a:cubicBezTo>
                      <a:pt x="149" y="1043"/>
                      <a:pt x="237" y="1447"/>
                      <a:pt x="549" y="1644"/>
                    </a:cubicBezTo>
                    <a:cubicBezTo>
                      <a:pt x="553" y="1647"/>
                      <a:pt x="558" y="1650"/>
                      <a:pt x="562" y="1652"/>
                    </a:cubicBezTo>
                    <a:lnTo>
                      <a:pt x="1221" y="2058"/>
                    </a:lnTo>
                    <a:cubicBezTo>
                      <a:pt x="1536" y="2251"/>
                      <a:pt x="1953" y="2162"/>
                      <a:pt x="2153" y="1858"/>
                    </a:cubicBezTo>
                    <a:close/>
                    <a:moveTo>
                      <a:pt x="21248" y="13614"/>
                    </a:moveTo>
                    <a:cubicBezTo>
                      <a:pt x="21448" y="13311"/>
                      <a:pt x="21355" y="12907"/>
                      <a:pt x="21041" y="12714"/>
                    </a:cubicBezTo>
                    <a:cubicBezTo>
                      <a:pt x="21041" y="12714"/>
                      <a:pt x="21041" y="12714"/>
                      <a:pt x="21040" y="12714"/>
                    </a:cubicBezTo>
                    <a:lnTo>
                      <a:pt x="20382" y="12308"/>
                    </a:lnTo>
                    <a:cubicBezTo>
                      <a:pt x="20068" y="12115"/>
                      <a:pt x="19650" y="12205"/>
                      <a:pt x="19450" y="12509"/>
                    </a:cubicBezTo>
                    <a:cubicBezTo>
                      <a:pt x="19250" y="12813"/>
                      <a:pt x="19343" y="13216"/>
                      <a:pt x="19657" y="13410"/>
                    </a:cubicBezTo>
                    <a:lnTo>
                      <a:pt x="20315" y="13815"/>
                    </a:lnTo>
                    <a:cubicBezTo>
                      <a:pt x="20630" y="14008"/>
                      <a:pt x="21047" y="13919"/>
                      <a:pt x="21247" y="13615"/>
                    </a:cubicBezTo>
                    <a:cubicBezTo>
                      <a:pt x="21247" y="13615"/>
                      <a:pt x="21248" y="13615"/>
                      <a:pt x="21248" y="13614"/>
                    </a:cubicBezTo>
                    <a:close/>
                    <a:moveTo>
                      <a:pt x="20385" y="2058"/>
                    </a:moveTo>
                    <a:lnTo>
                      <a:pt x="21043" y="1652"/>
                    </a:lnTo>
                    <a:cubicBezTo>
                      <a:pt x="21358" y="1459"/>
                      <a:pt x="21450" y="1055"/>
                      <a:pt x="21250" y="752"/>
                    </a:cubicBezTo>
                    <a:cubicBezTo>
                      <a:pt x="21049" y="448"/>
                      <a:pt x="20632" y="358"/>
                      <a:pt x="20318" y="552"/>
                    </a:cubicBezTo>
                    <a:lnTo>
                      <a:pt x="19659" y="957"/>
                    </a:lnTo>
                    <a:cubicBezTo>
                      <a:pt x="19345" y="1151"/>
                      <a:pt x="19252" y="1554"/>
                      <a:pt x="19452" y="1858"/>
                    </a:cubicBezTo>
                    <a:cubicBezTo>
                      <a:pt x="19653" y="2162"/>
                      <a:pt x="20070" y="2252"/>
                      <a:pt x="20385" y="2058"/>
                    </a:cubicBezTo>
                    <a:close/>
                    <a:moveTo>
                      <a:pt x="1287" y="13815"/>
                    </a:moveTo>
                    <a:lnTo>
                      <a:pt x="1946" y="13410"/>
                    </a:lnTo>
                    <a:cubicBezTo>
                      <a:pt x="2261" y="13216"/>
                      <a:pt x="2353" y="12813"/>
                      <a:pt x="2153" y="12509"/>
                    </a:cubicBezTo>
                    <a:cubicBezTo>
                      <a:pt x="1953" y="12205"/>
                      <a:pt x="1536" y="12115"/>
                      <a:pt x="1221" y="12308"/>
                    </a:cubicBezTo>
                    <a:lnTo>
                      <a:pt x="562" y="12714"/>
                    </a:lnTo>
                    <a:cubicBezTo>
                      <a:pt x="248" y="12907"/>
                      <a:pt x="155" y="13310"/>
                      <a:pt x="355" y="13614"/>
                    </a:cubicBezTo>
                    <a:cubicBezTo>
                      <a:pt x="555" y="13918"/>
                      <a:pt x="973" y="14008"/>
                      <a:pt x="1287" y="1381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83" name="Google Shape;83;p17"/>
            <p:cNvGrpSpPr/>
            <p:nvPr/>
          </p:nvGrpSpPr>
          <p:grpSpPr>
            <a:xfrm>
              <a:off x="18898871" y="1024600"/>
              <a:ext cx="4321801" cy="687481"/>
              <a:chOff x="-1077714" y="-28"/>
              <a:chExt cx="4321800" cy="687479"/>
            </a:xfrm>
          </p:grpSpPr>
          <p:sp>
            <p:nvSpPr>
              <p:cNvPr id="84" name="Google Shape;84;p17"/>
              <p:cNvSpPr txBox="1"/>
              <p:nvPr/>
            </p:nvSpPr>
            <p:spPr>
              <a:xfrm>
                <a:off x="-1077714" y="-28"/>
                <a:ext cx="43218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85" name="Google Shape;85;p17"/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