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Barlow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Barlow-bold.fntdata"/><Relationship Id="rId23" Type="http://schemas.openxmlformats.org/officeDocument/2006/relationships/font" Target="fonts/BarlowSemiBold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25" Type="http://schemas.openxmlformats.org/officeDocument/2006/relationships/font" Target="fonts/Barlow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19" Type="http://schemas.openxmlformats.org/officeDocument/2006/relationships/font" Target="fonts/HelveticaNeueLight-boldItalic.fntdata"/><Relationship Id="rId18" Type="http://schemas.openxmlformats.org/officeDocument/2006/relationships/font" Target="fonts/HelveticaNeueLight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c09d324f21_2_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1" name="Google Shape;61;g1c09d324f21_2_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>
  <p:cSld name="Заголовок и подзаголовок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>
            <p:ph idx="2" type="pic"/>
          </p:nvPr>
        </p:nvSpPr>
        <p:spPr>
          <a:xfrm>
            <a:off x="1483364" y="1904702"/>
            <a:ext cx="1334095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6" name="Google Shape;56;p14"/>
          <p:cNvSpPr/>
          <p:nvPr>
            <p:ph idx="3" type="pic"/>
          </p:nvPr>
        </p:nvSpPr>
        <p:spPr>
          <a:xfrm>
            <a:off x="3095988" y="1904702"/>
            <a:ext cx="1334096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7" name="Google Shape;57;p14"/>
          <p:cNvSpPr/>
          <p:nvPr>
            <p:ph idx="4" type="pic"/>
          </p:nvPr>
        </p:nvSpPr>
        <p:spPr>
          <a:xfrm>
            <a:off x="4708612" y="1904702"/>
            <a:ext cx="1334095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58" name="Google Shape;58;p14"/>
          <p:cNvSpPr/>
          <p:nvPr>
            <p:ph idx="5" type="pic"/>
          </p:nvPr>
        </p:nvSpPr>
        <p:spPr>
          <a:xfrm>
            <a:off x="6321235" y="1904702"/>
            <a:ext cx="1334096" cy="133409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oogle Shape;63;p15"/>
          <p:cNvGrpSpPr/>
          <p:nvPr/>
        </p:nvGrpSpPr>
        <p:grpSpPr>
          <a:xfrm>
            <a:off x="0" y="1116"/>
            <a:ext cx="9144000" cy="4454269"/>
            <a:chOff x="1" y="2975"/>
            <a:chExt cx="24384000" cy="11878050"/>
          </a:xfrm>
        </p:grpSpPr>
        <p:sp>
          <p:nvSpPr>
            <p:cNvPr id="64" name="Google Shape;64;p15"/>
            <p:cNvSpPr/>
            <p:nvPr/>
          </p:nvSpPr>
          <p:spPr>
            <a:xfrm>
              <a:off x="1" y="2975"/>
              <a:ext cx="24384000" cy="2969518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65" name="Google Shape;65;p15"/>
            <p:cNvGrpSpPr/>
            <p:nvPr/>
          </p:nvGrpSpPr>
          <p:grpSpPr>
            <a:xfrm>
              <a:off x="1568497" y="4400675"/>
              <a:ext cx="21289033" cy="7480350"/>
              <a:chOff x="1568497" y="4400675"/>
              <a:chExt cx="21289033" cy="7480350"/>
            </a:xfrm>
          </p:grpSpPr>
          <p:sp>
            <p:nvSpPr>
              <p:cNvPr id="66" name="Google Shape;66;p15"/>
              <p:cNvSpPr txBox="1"/>
              <p:nvPr/>
            </p:nvSpPr>
            <p:spPr>
              <a:xfrm>
                <a:off x="9899145" y="4400675"/>
                <a:ext cx="4585710" cy="8104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700"/>
                  <a:buFont typeface="Barlow"/>
                  <a:buNone/>
                </a:pPr>
                <a:r>
                  <a:rPr b="1" i="0" lang="en-GB" sz="1700" u="none" cap="none" strike="noStrike">
                    <a:solidFill>
                      <a:schemeClr val="dk1"/>
                    </a:solidFill>
                    <a:latin typeface="Barlow"/>
                    <a:ea typeface="Barlow"/>
                    <a:cs typeface="Barlow"/>
                    <a:sym typeface="Barlow"/>
                  </a:rPr>
                  <a:t>Antony Stark</a:t>
                </a:r>
                <a:endParaRPr sz="500"/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 rot="5400000">
                <a:off x="4594269" y="3422565"/>
                <a:ext cx="970844" cy="7022389"/>
              </a:xfrm>
              <a:prstGeom prst="roundRect">
                <a:avLst>
                  <a:gd fmla="val 13411" name="adj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8" name="Google Shape;68;p15"/>
              <p:cNvSpPr txBox="1"/>
              <p:nvPr/>
            </p:nvSpPr>
            <p:spPr>
              <a:xfrm>
                <a:off x="3420653" y="6628958"/>
                <a:ext cx="3318078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Key Competencies</a:t>
                </a:r>
                <a:endParaRPr sz="500"/>
              </a:p>
            </p:txBody>
          </p:sp>
          <p:sp>
            <p:nvSpPr>
              <p:cNvPr id="69" name="Google Shape;69;p15"/>
              <p:cNvSpPr/>
              <p:nvPr/>
            </p:nvSpPr>
            <p:spPr>
              <a:xfrm rot="5400000">
                <a:off x="2911076" y="6201215"/>
                <a:ext cx="4337231" cy="7022389"/>
              </a:xfrm>
              <a:prstGeom prst="roundRect">
                <a:avLst>
                  <a:gd fmla="val 3002" name="adj"/>
                </a:avLst>
              </a:prstGeom>
              <a:solidFill>
                <a:srgbClr val="F4F4F5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0" name="Google Shape;70;p15"/>
              <p:cNvSpPr txBox="1"/>
              <p:nvPr/>
            </p:nvSpPr>
            <p:spPr>
              <a:xfrm>
                <a:off x="2303177" y="8317684"/>
                <a:ext cx="6043641" cy="12446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typesetting industry. Lorem Ipsum has been the industry's standard dummy text</a:t>
                </a:r>
                <a:endParaRPr sz="500"/>
              </a:p>
            </p:txBody>
          </p:sp>
          <p:sp>
            <p:nvSpPr>
              <p:cNvPr id="71" name="Google Shape;71;p15"/>
              <p:cNvSpPr/>
              <p:nvPr/>
            </p:nvSpPr>
            <p:spPr>
              <a:xfrm>
                <a:off x="1914165" y="8504774"/>
                <a:ext cx="179559" cy="1795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2" name="Google Shape;72;p15"/>
              <p:cNvSpPr txBox="1"/>
              <p:nvPr/>
            </p:nvSpPr>
            <p:spPr>
              <a:xfrm>
                <a:off x="2303177" y="9887933"/>
                <a:ext cx="6043641" cy="12446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 dummy text of the typesetting industry. Lorem Ipsum has been the industry's standard dummy text</a:t>
                </a:r>
                <a:endParaRPr sz="500"/>
              </a:p>
            </p:txBody>
          </p:sp>
          <p:sp>
            <p:nvSpPr>
              <p:cNvPr id="73" name="Google Shape;73;p15"/>
              <p:cNvSpPr/>
              <p:nvPr/>
            </p:nvSpPr>
            <p:spPr>
              <a:xfrm>
                <a:off x="1914165" y="10075023"/>
                <a:ext cx="179559" cy="1795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74" name="Google Shape;74;p15"/>
              <p:cNvGrpSpPr/>
              <p:nvPr/>
            </p:nvGrpSpPr>
            <p:grpSpPr>
              <a:xfrm>
                <a:off x="10304044" y="5450910"/>
                <a:ext cx="3686221" cy="348630"/>
                <a:chOff x="0" y="0"/>
                <a:chExt cx="3686220" cy="348629"/>
              </a:xfrm>
            </p:grpSpPr>
            <p:sp>
              <p:nvSpPr>
                <p:cNvPr id="75" name="Google Shape;75;p15"/>
                <p:cNvSpPr/>
                <p:nvPr/>
              </p:nvSpPr>
              <p:spPr>
                <a:xfrm>
                  <a:off x="667517" y="0"/>
                  <a:ext cx="348630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4422" y="8568"/>
                      </a:moveTo>
                      <a:lnTo>
                        <a:pt x="11753" y="8568"/>
                      </a:lnTo>
                      <a:lnTo>
                        <a:pt x="11753" y="6787"/>
                      </a:lnTo>
                      <a:cubicBezTo>
                        <a:pt x="11753" y="6295"/>
                        <a:pt x="12151" y="5895"/>
                        <a:pt x="12642" y="5895"/>
                      </a:cubicBezTo>
                      <a:cubicBezTo>
                        <a:pt x="12643" y="5895"/>
                        <a:pt x="12643" y="5895"/>
                        <a:pt x="12643" y="5895"/>
                      </a:cubicBezTo>
                      <a:lnTo>
                        <a:pt x="13536" y="5895"/>
                      </a:lnTo>
                      <a:lnTo>
                        <a:pt x="13536" y="3665"/>
                      </a:lnTo>
                      <a:lnTo>
                        <a:pt x="11753" y="3665"/>
                      </a:lnTo>
                      <a:cubicBezTo>
                        <a:pt x="10278" y="3667"/>
                        <a:pt x="9083" y="4865"/>
                        <a:pt x="9085" y="6340"/>
                      </a:cubicBezTo>
                      <a:lnTo>
                        <a:pt x="9085" y="8572"/>
                      </a:lnTo>
                      <a:lnTo>
                        <a:pt x="7306" y="8572"/>
                      </a:lnTo>
                      <a:lnTo>
                        <a:pt x="7306" y="10800"/>
                      </a:lnTo>
                      <a:lnTo>
                        <a:pt x="9085" y="10800"/>
                      </a:lnTo>
                      <a:lnTo>
                        <a:pt x="9085" y="17935"/>
                      </a:lnTo>
                      <a:lnTo>
                        <a:pt x="11753" y="17935"/>
                      </a:lnTo>
                      <a:lnTo>
                        <a:pt x="11753" y="10800"/>
                      </a:lnTo>
                      <a:lnTo>
                        <a:pt x="13536" y="1080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6" name="Google Shape;76;p15"/>
                <p:cNvSpPr/>
                <p:nvPr/>
              </p:nvSpPr>
              <p:spPr>
                <a:xfrm>
                  <a:off x="2002554" y="0"/>
                  <a:ext cx="348630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8035" y="14363"/>
                      </a:moveTo>
                      <a:lnTo>
                        <a:pt x="18035" y="7235"/>
                      </a:lnTo>
                      <a:cubicBezTo>
                        <a:pt x="18034" y="6075"/>
                        <a:pt x="17093" y="5136"/>
                        <a:pt x="15934" y="5136"/>
                      </a:cubicBezTo>
                      <a:lnTo>
                        <a:pt x="5666" y="5136"/>
                      </a:lnTo>
                      <a:cubicBezTo>
                        <a:pt x="4506" y="5136"/>
                        <a:pt x="3565" y="6077"/>
                        <a:pt x="3565" y="7237"/>
                      </a:cubicBezTo>
                      <a:lnTo>
                        <a:pt x="3565" y="14365"/>
                      </a:lnTo>
                      <a:cubicBezTo>
                        <a:pt x="3566" y="15525"/>
                        <a:pt x="4506" y="16465"/>
                        <a:pt x="5666" y="16465"/>
                      </a:cubicBezTo>
                      <a:lnTo>
                        <a:pt x="15934" y="16465"/>
                      </a:lnTo>
                      <a:cubicBezTo>
                        <a:pt x="17094" y="16465"/>
                        <a:pt x="18035" y="15524"/>
                        <a:pt x="18035" y="14363"/>
                      </a:cubicBezTo>
                      <a:close/>
                      <a:moveTo>
                        <a:pt x="15947" y="6037"/>
                      </a:moveTo>
                      <a:lnTo>
                        <a:pt x="15552" y="6037"/>
                      </a:lnTo>
                      <a:lnTo>
                        <a:pt x="10800" y="9799"/>
                      </a:lnTo>
                      <a:lnTo>
                        <a:pt x="6048" y="6037"/>
                      </a:lnTo>
                      <a:lnTo>
                        <a:pt x="5652" y="6037"/>
                      </a:lnTo>
                      <a:cubicBezTo>
                        <a:pt x="4995" y="6037"/>
                        <a:pt x="4463" y="6570"/>
                        <a:pt x="4464" y="7227"/>
                      </a:cubicBezTo>
                      <a:lnTo>
                        <a:pt x="4464" y="14373"/>
                      </a:lnTo>
                      <a:cubicBezTo>
                        <a:pt x="4464" y="15030"/>
                        <a:pt x="4995" y="15563"/>
                        <a:pt x="5652" y="15564"/>
                      </a:cubicBezTo>
                      <a:lnTo>
                        <a:pt x="6048" y="15564"/>
                      </a:lnTo>
                      <a:lnTo>
                        <a:pt x="6048" y="8136"/>
                      </a:lnTo>
                      <a:lnTo>
                        <a:pt x="10800" y="11801"/>
                      </a:lnTo>
                      <a:lnTo>
                        <a:pt x="15552" y="8137"/>
                      </a:lnTo>
                      <a:lnTo>
                        <a:pt x="15552" y="15564"/>
                      </a:lnTo>
                      <a:lnTo>
                        <a:pt x="15948" y="15564"/>
                      </a:lnTo>
                      <a:cubicBezTo>
                        <a:pt x="16605" y="15563"/>
                        <a:pt x="17136" y="15030"/>
                        <a:pt x="17136" y="14373"/>
                      </a:cubicBezTo>
                      <a:lnTo>
                        <a:pt x="17136" y="7227"/>
                      </a:lnTo>
                      <a:cubicBezTo>
                        <a:pt x="17137" y="6570"/>
                        <a:pt x="16605" y="6037"/>
                        <a:pt x="15948" y="6037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0" y="0"/>
                  <a:ext cx="348629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4615" y="16282"/>
                      </a:moveTo>
                      <a:lnTo>
                        <a:pt x="7381" y="16282"/>
                      </a:lnTo>
                      <a:lnTo>
                        <a:pt x="7381" y="7754"/>
                      </a:lnTo>
                      <a:lnTo>
                        <a:pt x="4615" y="7754"/>
                      </a:lnTo>
                      <a:close/>
                      <a:moveTo>
                        <a:pt x="14220" y="7754"/>
                      </a:moveTo>
                      <a:cubicBezTo>
                        <a:pt x="13030" y="7807"/>
                        <a:pt x="11932" y="8410"/>
                        <a:pt x="11247" y="9384"/>
                      </a:cubicBezTo>
                      <a:lnTo>
                        <a:pt x="11247" y="7754"/>
                      </a:lnTo>
                      <a:lnTo>
                        <a:pt x="8480" y="7754"/>
                      </a:lnTo>
                      <a:lnTo>
                        <a:pt x="8480" y="16282"/>
                      </a:lnTo>
                      <a:lnTo>
                        <a:pt x="11247" y="16282"/>
                      </a:lnTo>
                      <a:lnTo>
                        <a:pt x="11247" y="11631"/>
                      </a:lnTo>
                      <a:cubicBezTo>
                        <a:pt x="11247" y="11631"/>
                        <a:pt x="13335" y="8711"/>
                        <a:pt x="14220" y="10855"/>
                      </a:cubicBezTo>
                      <a:lnTo>
                        <a:pt x="14220" y="16282"/>
                      </a:lnTo>
                      <a:lnTo>
                        <a:pt x="16985" y="16282"/>
                      </a:lnTo>
                      <a:lnTo>
                        <a:pt x="16985" y="10527"/>
                      </a:lnTo>
                      <a:cubicBezTo>
                        <a:pt x="16947" y="9015"/>
                        <a:pt x="15732" y="7796"/>
                        <a:pt x="14220" y="7754"/>
                      </a:cubicBezTo>
                      <a:close/>
                      <a:moveTo>
                        <a:pt x="7321" y="5234"/>
                      </a:moveTo>
                      <a:cubicBezTo>
                        <a:pt x="7319" y="4487"/>
                        <a:pt x="6712" y="3882"/>
                        <a:pt x="5964" y="3884"/>
                      </a:cubicBezTo>
                      <a:cubicBezTo>
                        <a:pt x="5217" y="3885"/>
                        <a:pt x="4612" y="4493"/>
                        <a:pt x="4614" y="5240"/>
                      </a:cubicBezTo>
                      <a:cubicBezTo>
                        <a:pt x="4615" y="5987"/>
                        <a:pt x="5221" y="6591"/>
                        <a:pt x="5967" y="6591"/>
                      </a:cubicBezTo>
                      <a:cubicBezTo>
                        <a:pt x="6716" y="6590"/>
                        <a:pt x="7322" y="5983"/>
                        <a:pt x="7321" y="5234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8" name="Google Shape;78;p15"/>
                <p:cNvSpPr/>
                <p:nvPr/>
              </p:nvSpPr>
              <p:spPr>
                <a:xfrm>
                  <a:off x="2670072" y="0"/>
                  <a:ext cx="348630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7703" y="10872"/>
                      </a:moveTo>
                      <a:cubicBezTo>
                        <a:pt x="17682" y="7123"/>
                        <a:pt x="14626" y="4100"/>
                        <a:pt x="10877" y="4121"/>
                      </a:cubicBezTo>
                      <a:cubicBezTo>
                        <a:pt x="10876" y="4121"/>
                        <a:pt x="10876" y="4121"/>
                        <a:pt x="10876" y="4121"/>
                      </a:cubicBezTo>
                      <a:cubicBezTo>
                        <a:pt x="10485" y="4122"/>
                        <a:pt x="10094" y="4155"/>
                        <a:pt x="9708" y="4220"/>
                      </a:cubicBezTo>
                      <a:cubicBezTo>
                        <a:pt x="9076" y="3827"/>
                        <a:pt x="8347" y="3619"/>
                        <a:pt x="7602" y="3620"/>
                      </a:cubicBezTo>
                      <a:cubicBezTo>
                        <a:pt x="5429" y="3607"/>
                        <a:pt x="3656" y="5359"/>
                        <a:pt x="3642" y="7533"/>
                      </a:cubicBezTo>
                      <a:cubicBezTo>
                        <a:pt x="3642" y="7533"/>
                        <a:pt x="3642" y="7534"/>
                        <a:pt x="3642" y="7535"/>
                      </a:cubicBezTo>
                      <a:cubicBezTo>
                        <a:pt x="3642" y="8232"/>
                        <a:pt x="3830" y="8916"/>
                        <a:pt x="4186" y="9515"/>
                      </a:cubicBezTo>
                      <a:cubicBezTo>
                        <a:pt x="3434" y="13166"/>
                        <a:pt x="5784" y="16735"/>
                        <a:pt x="9435" y="17487"/>
                      </a:cubicBezTo>
                      <a:cubicBezTo>
                        <a:pt x="9907" y="17585"/>
                        <a:pt x="10389" y="17631"/>
                        <a:pt x="10872" y="17626"/>
                      </a:cubicBezTo>
                      <a:cubicBezTo>
                        <a:pt x="11292" y="17625"/>
                        <a:pt x="11710" y="17588"/>
                        <a:pt x="12123" y="17513"/>
                      </a:cubicBezTo>
                      <a:cubicBezTo>
                        <a:pt x="12700" y="17819"/>
                        <a:pt x="13343" y="17978"/>
                        <a:pt x="13995" y="17977"/>
                      </a:cubicBezTo>
                      <a:cubicBezTo>
                        <a:pt x="16170" y="17990"/>
                        <a:pt x="17943" y="16237"/>
                        <a:pt x="17955" y="14063"/>
                      </a:cubicBezTo>
                      <a:cubicBezTo>
                        <a:pt x="17955" y="14063"/>
                        <a:pt x="17955" y="14063"/>
                        <a:pt x="17955" y="14063"/>
                      </a:cubicBezTo>
                      <a:cubicBezTo>
                        <a:pt x="17956" y="13459"/>
                        <a:pt x="17815" y="12864"/>
                        <a:pt x="17544" y="12324"/>
                      </a:cubicBezTo>
                      <a:cubicBezTo>
                        <a:pt x="17649" y="11848"/>
                        <a:pt x="17702" y="11362"/>
                        <a:pt x="17701" y="10875"/>
                      </a:cubicBezTo>
                      <a:close/>
                      <a:moveTo>
                        <a:pt x="14378" y="14098"/>
                      </a:moveTo>
                      <a:cubicBezTo>
                        <a:pt x="14024" y="14569"/>
                        <a:pt x="13542" y="14930"/>
                        <a:pt x="12990" y="15137"/>
                      </a:cubicBezTo>
                      <a:cubicBezTo>
                        <a:pt x="12310" y="15399"/>
                        <a:pt x="11585" y="15525"/>
                        <a:pt x="10857" y="15510"/>
                      </a:cubicBezTo>
                      <a:cubicBezTo>
                        <a:pt x="10012" y="15540"/>
                        <a:pt x="9172" y="15366"/>
                        <a:pt x="8409" y="15002"/>
                      </a:cubicBezTo>
                      <a:cubicBezTo>
                        <a:pt x="7961" y="14767"/>
                        <a:pt x="7576" y="14429"/>
                        <a:pt x="7285" y="14016"/>
                      </a:cubicBezTo>
                      <a:cubicBezTo>
                        <a:pt x="7016" y="13663"/>
                        <a:pt x="6863" y="13235"/>
                        <a:pt x="6849" y="12792"/>
                      </a:cubicBezTo>
                      <a:cubicBezTo>
                        <a:pt x="6847" y="12548"/>
                        <a:pt x="6951" y="12316"/>
                        <a:pt x="7133" y="12155"/>
                      </a:cubicBezTo>
                      <a:cubicBezTo>
                        <a:pt x="7328" y="11978"/>
                        <a:pt x="7584" y="11884"/>
                        <a:pt x="7847" y="11894"/>
                      </a:cubicBezTo>
                      <a:cubicBezTo>
                        <a:pt x="8065" y="11888"/>
                        <a:pt x="8278" y="11961"/>
                        <a:pt x="8448" y="12100"/>
                      </a:cubicBezTo>
                      <a:cubicBezTo>
                        <a:pt x="8623" y="12259"/>
                        <a:pt x="8760" y="12456"/>
                        <a:pt x="8847" y="12676"/>
                      </a:cubicBezTo>
                      <a:cubicBezTo>
                        <a:pt x="8950" y="12919"/>
                        <a:pt x="9082" y="13149"/>
                        <a:pt x="9238" y="13362"/>
                      </a:cubicBezTo>
                      <a:cubicBezTo>
                        <a:pt x="9392" y="13552"/>
                        <a:pt x="9590" y="13703"/>
                        <a:pt x="9814" y="13802"/>
                      </a:cubicBezTo>
                      <a:cubicBezTo>
                        <a:pt x="10129" y="13930"/>
                        <a:pt x="10467" y="13989"/>
                        <a:pt x="10806" y="13977"/>
                      </a:cubicBezTo>
                      <a:cubicBezTo>
                        <a:pt x="11289" y="13998"/>
                        <a:pt x="11768" y="13874"/>
                        <a:pt x="12181" y="13622"/>
                      </a:cubicBezTo>
                      <a:cubicBezTo>
                        <a:pt x="12487" y="13450"/>
                        <a:pt x="12679" y="13130"/>
                        <a:pt x="12685" y="12779"/>
                      </a:cubicBezTo>
                      <a:cubicBezTo>
                        <a:pt x="12695" y="12538"/>
                        <a:pt x="12599" y="12305"/>
                        <a:pt x="12422" y="12140"/>
                      </a:cubicBezTo>
                      <a:cubicBezTo>
                        <a:pt x="12212" y="11955"/>
                        <a:pt x="11963" y="11819"/>
                        <a:pt x="11694" y="11742"/>
                      </a:cubicBezTo>
                      <a:cubicBezTo>
                        <a:pt x="11383" y="11647"/>
                        <a:pt x="10961" y="11542"/>
                        <a:pt x="10441" y="11435"/>
                      </a:cubicBezTo>
                      <a:cubicBezTo>
                        <a:pt x="9829" y="11315"/>
                        <a:pt x="9230" y="11138"/>
                        <a:pt x="8651" y="10906"/>
                      </a:cubicBezTo>
                      <a:cubicBezTo>
                        <a:pt x="8196" y="10725"/>
                        <a:pt x="7793" y="10433"/>
                        <a:pt x="7479" y="10058"/>
                      </a:cubicBezTo>
                      <a:cubicBezTo>
                        <a:pt x="7178" y="9672"/>
                        <a:pt x="7021" y="9193"/>
                        <a:pt x="7037" y="8704"/>
                      </a:cubicBezTo>
                      <a:cubicBezTo>
                        <a:pt x="7031" y="8209"/>
                        <a:pt x="7194" y="7726"/>
                        <a:pt x="7499" y="7336"/>
                      </a:cubicBezTo>
                      <a:cubicBezTo>
                        <a:pt x="7848" y="6917"/>
                        <a:pt x="8309" y="6605"/>
                        <a:pt x="8828" y="6437"/>
                      </a:cubicBezTo>
                      <a:cubicBezTo>
                        <a:pt x="9472" y="6218"/>
                        <a:pt x="10150" y="6112"/>
                        <a:pt x="10831" y="6126"/>
                      </a:cubicBezTo>
                      <a:cubicBezTo>
                        <a:pt x="11370" y="6116"/>
                        <a:pt x="11907" y="6186"/>
                        <a:pt x="12425" y="6334"/>
                      </a:cubicBezTo>
                      <a:cubicBezTo>
                        <a:pt x="12831" y="6450"/>
                        <a:pt x="13213" y="6638"/>
                        <a:pt x="13553" y="6890"/>
                      </a:cubicBezTo>
                      <a:cubicBezTo>
                        <a:pt x="13822" y="7087"/>
                        <a:pt x="14048" y="7338"/>
                        <a:pt x="14216" y="7628"/>
                      </a:cubicBezTo>
                      <a:cubicBezTo>
                        <a:pt x="14351" y="7862"/>
                        <a:pt x="14425" y="8127"/>
                        <a:pt x="14432" y="8397"/>
                      </a:cubicBezTo>
                      <a:cubicBezTo>
                        <a:pt x="14429" y="8642"/>
                        <a:pt x="14328" y="8876"/>
                        <a:pt x="14151" y="9045"/>
                      </a:cubicBezTo>
                      <a:cubicBezTo>
                        <a:pt x="13967" y="9235"/>
                        <a:pt x="13713" y="9339"/>
                        <a:pt x="13450" y="9333"/>
                      </a:cubicBezTo>
                      <a:cubicBezTo>
                        <a:pt x="13238" y="9346"/>
                        <a:pt x="13029" y="9282"/>
                        <a:pt x="12862" y="9152"/>
                      </a:cubicBezTo>
                      <a:cubicBezTo>
                        <a:pt x="12699" y="8995"/>
                        <a:pt x="12562" y="8814"/>
                        <a:pt x="12454" y="8616"/>
                      </a:cubicBezTo>
                      <a:cubicBezTo>
                        <a:pt x="12307" y="8324"/>
                        <a:pt x="12098" y="8068"/>
                        <a:pt x="11841" y="7865"/>
                      </a:cubicBezTo>
                      <a:cubicBezTo>
                        <a:pt x="11497" y="7664"/>
                        <a:pt x="11098" y="7573"/>
                        <a:pt x="10701" y="7606"/>
                      </a:cubicBezTo>
                      <a:cubicBezTo>
                        <a:pt x="10287" y="7586"/>
                        <a:pt x="9876" y="7686"/>
                        <a:pt x="9518" y="7894"/>
                      </a:cubicBezTo>
                      <a:cubicBezTo>
                        <a:pt x="9270" y="8018"/>
                        <a:pt x="9109" y="8266"/>
                        <a:pt x="9094" y="8542"/>
                      </a:cubicBezTo>
                      <a:cubicBezTo>
                        <a:pt x="9091" y="8685"/>
                        <a:pt x="9139" y="8824"/>
                        <a:pt x="9231" y="8934"/>
                      </a:cubicBezTo>
                      <a:cubicBezTo>
                        <a:pt x="9343" y="9064"/>
                        <a:pt x="9482" y="9168"/>
                        <a:pt x="9638" y="9240"/>
                      </a:cubicBezTo>
                      <a:cubicBezTo>
                        <a:pt x="9814" y="9328"/>
                        <a:pt x="9998" y="9398"/>
                        <a:pt x="10187" y="9451"/>
                      </a:cubicBezTo>
                      <a:cubicBezTo>
                        <a:pt x="10377" y="9503"/>
                        <a:pt x="10695" y="9581"/>
                        <a:pt x="11133" y="9680"/>
                      </a:cubicBezTo>
                      <a:cubicBezTo>
                        <a:pt x="11686" y="9797"/>
                        <a:pt x="12192" y="9929"/>
                        <a:pt x="12645" y="10071"/>
                      </a:cubicBezTo>
                      <a:cubicBezTo>
                        <a:pt x="13056" y="10194"/>
                        <a:pt x="13449" y="10371"/>
                        <a:pt x="13814" y="10598"/>
                      </a:cubicBezTo>
                      <a:cubicBezTo>
                        <a:pt x="14132" y="10799"/>
                        <a:pt x="14396" y="11075"/>
                        <a:pt x="14584" y="11401"/>
                      </a:cubicBezTo>
                      <a:cubicBezTo>
                        <a:pt x="14777" y="11767"/>
                        <a:pt x="14873" y="12177"/>
                        <a:pt x="14861" y="12591"/>
                      </a:cubicBezTo>
                      <a:cubicBezTo>
                        <a:pt x="14865" y="13131"/>
                        <a:pt x="14698" y="13658"/>
                        <a:pt x="14383" y="14096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3337590" y="0"/>
                  <a:ext cx="348630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8093" y="14990"/>
                      </a:moveTo>
                      <a:lnTo>
                        <a:pt x="8200" y="13511"/>
                      </a:lnTo>
                      <a:cubicBezTo>
                        <a:pt x="8229" y="13106"/>
                        <a:pt x="8414" y="12728"/>
                        <a:pt x="8716" y="12457"/>
                      </a:cubicBezTo>
                      <a:lnTo>
                        <a:pt x="14717" y="7041"/>
                      </a:lnTo>
                      <a:cubicBezTo>
                        <a:pt x="15000" y="6789"/>
                        <a:pt x="14655" y="6666"/>
                        <a:pt x="14278" y="6897"/>
                      </a:cubicBezTo>
                      <a:lnTo>
                        <a:pt x="7142" y="11362"/>
                      </a:lnTo>
                      <a:close/>
                      <a:moveTo>
                        <a:pt x="16451" y="4565"/>
                      </a:moveTo>
                      <a:lnTo>
                        <a:pt x="3010" y="9748"/>
                      </a:lnTo>
                      <a:cubicBezTo>
                        <a:pt x="2092" y="10116"/>
                        <a:pt x="2098" y="10628"/>
                        <a:pt x="2843" y="10855"/>
                      </a:cubicBezTo>
                      <a:lnTo>
                        <a:pt x="6291" y="11935"/>
                      </a:lnTo>
                      <a:lnTo>
                        <a:pt x="7478" y="15839"/>
                      </a:lnTo>
                      <a:cubicBezTo>
                        <a:pt x="7633" y="16271"/>
                        <a:pt x="7557" y="16440"/>
                        <a:pt x="8009" y="16440"/>
                      </a:cubicBezTo>
                      <a:cubicBezTo>
                        <a:pt x="8282" y="16437"/>
                        <a:pt x="8539" y="16308"/>
                        <a:pt x="8706" y="16091"/>
                      </a:cubicBezTo>
                      <a:lnTo>
                        <a:pt x="10382" y="14461"/>
                      </a:lnTo>
                      <a:lnTo>
                        <a:pt x="13870" y="17037"/>
                      </a:lnTo>
                      <a:cubicBezTo>
                        <a:pt x="14512" y="17392"/>
                        <a:pt x="14975" y="17209"/>
                        <a:pt x="15134" y="16442"/>
                      </a:cubicBezTo>
                      <a:lnTo>
                        <a:pt x="17424" y="5652"/>
                      </a:lnTo>
                      <a:cubicBezTo>
                        <a:pt x="17658" y="4712"/>
                        <a:pt x="17064" y="4286"/>
                        <a:pt x="16451" y="4565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0" name="Google Shape;80;p15"/>
                <p:cNvSpPr/>
                <p:nvPr/>
              </p:nvSpPr>
              <p:spPr>
                <a:xfrm>
                  <a:off x="1335035" y="0"/>
                  <a:ext cx="348630" cy="348629"/>
                </a:xfrm>
                <a:custGeom>
                  <a:rect b="b" l="l" r="r" t="t"/>
                  <a:pathLst>
                    <a:path extrusionOk="0" h="21600" w="2160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  <a:moveTo>
                        <a:pt x="17932" y="6872"/>
                      </a:moveTo>
                      <a:cubicBezTo>
                        <a:pt x="17415" y="7098"/>
                        <a:pt x="16868" y="7248"/>
                        <a:pt x="16309" y="7318"/>
                      </a:cubicBezTo>
                      <a:cubicBezTo>
                        <a:pt x="16899" y="6967"/>
                        <a:pt x="17340" y="6411"/>
                        <a:pt x="17549" y="5756"/>
                      </a:cubicBezTo>
                      <a:cubicBezTo>
                        <a:pt x="16996" y="6084"/>
                        <a:pt x="16392" y="6316"/>
                        <a:pt x="15762" y="6440"/>
                      </a:cubicBezTo>
                      <a:cubicBezTo>
                        <a:pt x="14701" y="5303"/>
                        <a:pt x="12919" y="5241"/>
                        <a:pt x="11782" y="6302"/>
                      </a:cubicBezTo>
                      <a:cubicBezTo>
                        <a:pt x="11208" y="6837"/>
                        <a:pt x="10883" y="7587"/>
                        <a:pt x="10886" y="8372"/>
                      </a:cubicBezTo>
                      <a:cubicBezTo>
                        <a:pt x="10884" y="8590"/>
                        <a:pt x="10906" y="8807"/>
                        <a:pt x="10952" y="9020"/>
                      </a:cubicBezTo>
                      <a:cubicBezTo>
                        <a:pt x="8682" y="8907"/>
                        <a:pt x="6569" y="7830"/>
                        <a:pt x="5143" y="6061"/>
                      </a:cubicBezTo>
                      <a:cubicBezTo>
                        <a:pt x="4390" y="7351"/>
                        <a:pt x="4768" y="9004"/>
                        <a:pt x="6007" y="9838"/>
                      </a:cubicBezTo>
                      <a:cubicBezTo>
                        <a:pt x="5561" y="9826"/>
                        <a:pt x="5124" y="9707"/>
                        <a:pt x="4733" y="9490"/>
                      </a:cubicBezTo>
                      <a:lnTo>
                        <a:pt x="4733" y="9521"/>
                      </a:lnTo>
                      <a:cubicBezTo>
                        <a:pt x="4734" y="10865"/>
                        <a:pt x="5676" y="12024"/>
                        <a:pt x="6991" y="12298"/>
                      </a:cubicBezTo>
                      <a:cubicBezTo>
                        <a:pt x="6750" y="12361"/>
                        <a:pt x="6502" y="12392"/>
                        <a:pt x="6252" y="12391"/>
                      </a:cubicBezTo>
                      <a:cubicBezTo>
                        <a:pt x="6073" y="12394"/>
                        <a:pt x="5895" y="12378"/>
                        <a:pt x="5719" y="12342"/>
                      </a:cubicBezTo>
                      <a:cubicBezTo>
                        <a:pt x="6090" y="13490"/>
                        <a:pt x="7146" y="14279"/>
                        <a:pt x="8352" y="14311"/>
                      </a:cubicBezTo>
                      <a:cubicBezTo>
                        <a:pt x="7356" y="15092"/>
                        <a:pt x="6126" y="15517"/>
                        <a:pt x="4860" y="15516"/>
                      </a:cubicBezTo>
                      <a:cubicBezTo>
                        <a:pt x="4635" y="15518"/>
                        <a:pt x="4410" y="15505"/>
                        <a:pt x="4186" y="15477"/>
                      </a:cubicBezTo>
                      <a:cubicBezTo>
                        <a:pt x="7913" y="17867"/>
                        <a:pt x="12872" y="16784"/>
                        <a:pt x="15262" y="13057"/>
                      </a:cubicBezTo>
                      <a:cubicBezTo>
                        <a:pt x="16095" y="11759"/>
                        <a:pt x="16535" y="10247"/>
                        <a:pt x="16530" y="8704"/>
                      </a:cubicBezTo>
                      <a:cubicBezTo>
                        <a:pt x="16530" y="8580"/>
                        <a:pt x="16526" y="8459"/>
                        <a:pt x="16520" y="8339"/>
                      </a:cubicBezTo>
                      <a:cubicBezTo>
                        <a:pt x="17076" y="7940"/>
                        <a:pt x="17555" y="7443"/>
                        <a:pt x="17932" y="6872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100"/>
                    <a:buFont typeface="Calibri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81" name="Google Shape;81;p15"/>
              <p:cNvSpPr/>
              <p:nvPr/>
            </p:nvSpPr>
            <p:spPr>
              <a:xfrm rot="5400000">
                <a:off x="11727591" y="3422566"/>
                <a:ext cx="970843" cy="7022388"/>
              </a:xfrm>
              <a:prstGeom prst="roundRect">
                <a:avLst>
                  <a:gd fmla="val 13411" name="adj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5"/>
              <p:cNvSpPr txBox="1"/>
              <p:nvPr/>
            </p:nvSpPr>
            <p:spPr>
              <a:xfrm>
                <a:off x="11712221" y="6628959"/>
                <a:ext cx="1001584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Skills</a:t>
                </a:r>
                <a:endParaRPr sz="500"/>
              </a:p>
            </p:txBody>
          </p:sp>
          <p:sp>
            <p:nvSpPr>
              <p:cNvPr id="83" name="Google Shape;83;p15"/>
              <p:cNvSpPr/>
              <p:nvPr/>
            </p:nvSpPr>
            <p:spPr>
              <a:xfrm rot="5400000">
                <a:off x="10044397" y="6201215"/>
                <a:ext cx="4337229" cy="7022388"/>
              </a:xfrm>
              <a:prstGeom prst="roundRect">
                <a:avLst>
                  <a:gd fmla="val 3002" name="adj"/>
                </a:avLst>
              </a:prstGeom>
              <a:solidFill>
                <a:srgbClr val="F4F4F5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4" name="Google Shape;84;p15"/>
              <p:cNvSpPr/>
              <p:nvPr/>
            </p:nvSpPr>
            <p:spPr>
              <a:xfrm rot="5400000">
                <a:off x="18860913" y="3422566"/>
                <a:ext cx="970842" cy="7022388"/>
              </a:xfrm>
              <a:prstGeom prst="roundRect">
                <a:avLst>
                  <a:gd fmla="val 13411" name="adj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 txBox="1"/>
              <p:nvPr/>
            </p:nvSpPr>
            <p:spPr>
              <a:xfrm>
                <a:off x="18218060" y="6628959"/>
                <a:ext cx="2256550" cy="53340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Barlow SemiBold"/>
                  <a:buNone/>
                </a:pPr>
                <a:r>
                  <a:rPr b="0" i="0" lang="en-GB" sz="1100" u="none" cap="none" strike="noStrike">
                    <a:solidFill>
                      <a:srgbClr val="FFFFFF"/>
                    </a:solidFill>
                    <a:latin typeface="Barlow SemiBold"/>
                    <a:ea typeface="Barlow SemiBold"/>
                    <a:cs typeface="Barlow SemiBold"/>
                    <a:sym typeface="Barlow SemiBold"/>
                  </a:rPr>
                  <a:t>Experience</a:t>
                </a:r>
                <a:endParaRPr sz="500"/>
              </a:p>
            </p:txBody>
          </p:sp>
          <p:sp>
            <p:nvSpPr>
              <p:cNvPr id="86" name="Google Shape;86;p15"/>
              <p:cNvSpPr/>
              <p:nvPr/>
            </p:nvSpPr>
            <p:spPr>
              <a:xfrm rot="5400000">
                <a:off x="17177721" y="6201215"/>
                <a:ext cx="4337229" cy="7022388"/>
              </a:xfrm>
              <a:prstGeom prst="roundRect">
                <a:avLst>
                  <a:gd fmla="val 3002" name="adj"/>
                </a:avLst>
              </a:prstGeom>
              <a:solidFill>
                <a:srgbClr val="F4F4F5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7" name="Google Shape;87;p15"/>
              <p:cNvSpPr/>
              <p:nvPr/>
            </p:nvSpPr>
            <p:spPr>
              <a:xfrm>
                <a:off x="9201568" y="8311824"/>
                <a:ext cx="3244071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Skill Placeholder text</a:t>
                </a:r>
                <a:endParaRPr sz="500"/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12493956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9" name="Google Shape;89;p15"/>
              <p:cNvSpPr/>
              <p:nvPr/>
            </p:nvSpPr>
            <p:spPr>
              <a:xfrm>
                <a:off x="12912399" y="846860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0" name="Google Shape;90;p15"/>
              <p:cNvSpPr/>
              <p:nvPr/>
            </p:nvSpPr>
            <p:spPr>
              <a:xfrm>
                <a:off x="13330840" y="846860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1" name="Google Shape;91;p15"/>
              <p:cNvSpPr/>
              <p:nvPr/>
            </p:nvSpPr>
            <p:spPr>
              <a:xfrm>
                <a:off x="13749283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2" name="Google Shape;92;p15"/>
              <p:cNvSpPr/>
              <p:nvPr/>
            </p:nvSpPr>
            <p:spPr>
              <a:xfrm>
                <a:off x="14167726" y="846860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3" name="Google Shape;93;p15"/>
              <p:cNvSpPr/>
              <p:nvPr/>
            </p:nvSpPr>
            <p:spPr>
              <a:xfrm>
                <a:off x="14586167" y="846860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4" name="Google Shape;94;p15"/>
              <p:cNvSpPr/>
              <p:nvPr/>
            </p:nvSpPr>
            <p:spPr>
              <a:xfrm>
                <a:off x="15004610" y="8468602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5" name="Google Shape;95;p15"/>
              <p:cNvSpPr/>
              <p:nvPr/>
            </p:nvSpPr>
            <p:spPr>
              <a:xfrm>
                <a:off x="9201568" y="8896268"/>
                <a:ext cx="3244071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Skill Placeholder text</a:t>
                </a:r>
                <a:endParaRPr sz="500"/>
              </a:p>
            </p:txBody>
          </p:sp>
          <p:sp>
            <p:nvSpPr>
              <p:cNvPr id="96" name="Google Shape;96;p15"/>
              <p:cNvSpPr/>
              <p:nvPr/>
            </p:nvSpPr>
            <p:spPr>
              <a:xfrm>
                <a:off x="12493956" y="9053046"/>
                <a:ext cx="219848" cy="2198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7" name="Google Shape;97;p15"/>
              <p:cNvSpPr/>
              <p:nvPr/>
            </p:nvSpPr>
            <p:spPr>
              <a:xfrm>
                <a:off x="12912399" y="9053046"/>
                <a:ext cx="219847" cy="2198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8" name="Google Shape;98;p15"/>
              <p:cNvSpPr/>
              <p:nvPr/>
            </p:nvSpPr>
            <p:spPr>
              <a:xfrm>
                <a:off x="13330840" y="9053046"/>
                <a:ext cx="219847" cy="21984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99" name="Google Shape;99;p15"/>
              <p:cNvSpPr/>
              <p:nvPr/>
            </p:nvSpPr>
            <p:spPr>
              <a:xfrm>
                <a:off x="13749283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0" name="Google Shape;100;p15"/>
              <p:cNvSpPr/>
              <p:nvPr/>
            </p:nvSpPr>
            <p:spPr>
              <a:xfrm>
                <a:off x="14167726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1" name="Google Shape;101;p15"/>
              <p:cNvSpPr/>
              <p:nvPr/>
            </p:nvSpPr>
            <p:spPr>
              <a:xfrm>
                <a:off x="14586167" y="9053046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2" name="Google Shape;102;p15"/>
              <p:cNvSpPr/>
              <p:nvPr/>
            </p:nvSpPr>
            <p:spPr>
              <a:xfrm>
                <a:off x="15004610" y="9053046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/>
              <p:nvPr/>
            </p:nvSpPr>
            <p:spPr>
              <a:xfrm>
                <a:off x="9201568" y="9480713"/>
                <a:ext cx="3244071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Skill Placeholder text</a:t>
                </a:r>
                <a:endParaRPr sz="500"/>
              </a:p>
            </p:txBody>
          </p:sp>
          <p:sp>
            <p:nvSpPr>
              <p:cNvPr id="104" name="Google Shape;104;p15"/>
              <p:cNvSpPr/>
              <p:nvPr/>
            </p:nvSpPr>
            <p:spPr>
              <a:xfrm>
                <a:off x="12493956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/>
              <p:nvPr/>
            </p:nvSpPr>
            <p:spPr>
              <a:xfrm>
                <a:off x="12912399" y="9637491"/>
                <a:ext cx="219847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13330840" y="9637491"/>
                <a:ext cx="219847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/>
              <p:nvPr/>
            </p:nvSpPr>
            <p:spPr>
              <a:xfrm>
                <a:off x="13749283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5"/>
              <p:cNvSpPr/>
              <p:nvPr/>
            </p:nvSpPr>
            <p:spPr>
              <a:xfrm>
                <a:off x="14167726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5"/>
              <p:cNvSpPr/>
              <p:nvPr/>
            </p:nvSpPr>
            <p:spPr>
              <a:xfrm>
                <a:off x="14586167" y="9637491"/>
                <a:ext cx="219848" cy="2198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15"/>
              <p:cNvSpPr/>
              <p:nvPr/>
            </p:nvSpPr>
            <p:spPr>
              <a:xfrm>
                <a:off x="15004610" y="9637491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15"/>
              <p:cNvSpPr/>
              <p:nvPr/>
            </p:nvSpPr>
            <p:spPr>
              <a:xfrm>
                <a:off x="9201568" y="10065158"/>
                <a:ext cx="3244071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Skill Placeholder text</a:t>
                </a:r>
                <a:endParaRPr sz="500"/>
              </a:p>
            </p:txBody>
          </p:sp>
          <p:sp>
            <p:nvSpPr>
              <p:cNvPr id="112" name="Google Shape;112;p15"/>
              <p:cNvSpPr/>
              <p:nvPr/>
            </p:nvSpPr>
            <p:spPr>
              <a:xfrm>
                <a:off x="12493956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15"/>
              <p:cNvSpPr/>
              <p:nvPr/>
            </p:nvSpPr>
            <p:spPr>
              <a:xfrm>
                <a:off x="12912399" y="10221936"/>
                <a:ext cx="219847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15"/>
              <p:cNvSpPr/>
              <p:nvPr/>
            </p:nvSpPr>
            <p:spPr>
              <a:xfrm>
                <a:off x="13330840" y="10221936"/>
                <a:ext cx="219847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15"/>
              <p:cNvSpPr/>
              <p:nvPr/>
            </p:nvSpPr>
            <p:spPr>
              <a:xfrm>
                <a:off x="13749283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15"/>
              <p:cNvSpPr/>
              <p:nvPr/>
            </p:nvSpPr>
            <p:spPr>
              <a:xfrm>
                <a:off x="14167726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15"/>
              <p:cNvSpPr/>
              <p:nvPr/>
            </p:nvSpPr>
            <p:spPr>
              <a:xfrm>
                <a:off x="14586167" y="10221936"/>
                <a:ext cx="219848" cy="21984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8" name="Google Shape;118;p15"/>
              <p:cNvSpPr/>
              <p:nvPr/>
            </p:nvSpPr>
            <p:spPr>
              <a:xfrm>
                <a:off x="15004610" y="10221936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9" name="Google Shape;119;p15"/>
              <p:cNvSpPr/>
              <p:nvPr/>
            </p:nvSpPr>
            <p:spPr>
              <a:xfrm>
                <a:off x="9201568" y="10649604"/>
                <a:ext cx="3244071" cy="48731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Skill Placeholder text</a:t>
                </a:r>
                <a:endParaRPr sz="500"/>
              </a:p>
            </p:txBody>
          </p:sp>
          <p:sp>
            <p:nvSpPr>
              <p:cNvPr id="120" name="Google Shape;120;p15"/>
              <p:cNvSpPr/>
              <p:nvPr/>
            </p:nvSpPr>
            <p:spPr>
              <a:xfrm>
                <a:off x="12493956" y="10806382"/>
                <a:ext cx="219848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1" name="Google Shape;121;p15"/>
              <p:cNvSpPr/>
              <p:nvPr/>
            </p:nvSpPr>
            <p:spPr>
              <a:xfrm>
                <a:off x="12912399" y="1080638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2" name="Google Shape;122;p15"/>
              <p:cNvSpPr/>
              <p:nvPr/>
            </p:nvSpPr>
            <p:spPr>
              <a:xfrm>
                <a:off x="13330840" y="10806382"/>
                <a:ext cx="219847" cy="21984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3" name="Google Shape;123;p15"/>
              <p:cNvSpPr/>
              <p:nvPr/>
            </p:nvSpPr>
            <p:spPr>
              <a:xfrm>
                <a:off x="13749283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4" name="Google Shape;124;p15"/>
              <p:cNvSpPr/>
              <p:nvPr/>
            </p:nvSpPr>
            <p:spPr>
              <a:xfrm>
                <a:off x="14167726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5" name="Google Shape;125;p15"/>
              <p:cNvSpPr/>
              <p:nvPr/>
            </p:nvSpPr>
            <p:spPr>
              <a:xfrm>
                <a:off x="14586167" y="10806382"/>
                <a:ext cx="219848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6" name="Google Shape;126;p15"/>
              <p:cNvSpPr/>
              <p:nvPr/>
            </p:nvSpPr>
            <p:spPr>
              <a:xfrm>
                <a:off x="15004610" y="10806382"/>
                <a:ext cx="219847" cy="21984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27" name="Google Shape;127;p15"/>
              <p:cNvSpPr txBox="1"/>
              <p:nvPr/>
            </p:nvSpPr>
            <p:spPr>
              <a:xfrm>
                <a:off x="16393062" y="8337713"/>
                <a:ext cx="2048986" cy="29078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2020 - 2021</a:t>
                </a:r>
                <a:endParaRPr sz="500"/>
              </a:p>
              <a:p>
                <a:pPr indent="0" lvl="0" marL="0" marR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2021 - 2022</a:t>
                </a:r>
                <a:endParaRPr sz="500"/>
              </a:p>
              <a:p>
                <a:pPr indent="0" lvl="0" marL="0" marR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2022 - 2023</a:t>
                </a:r>
                <a:endParaRPr sz="500"/>
              </a:p>
              <a:p>
                <a:pPr indent="0" lvl="0" marL="0" marR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2023 - 2024</a:t>
                </a:r>
                <a:endParaRPr sz="500"/>
              </a:p>
              <a:p>
                <a:pPr indent="0" lvl="0" marL="0" marR="0" rtl="0" algn="ctr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1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2024 - 2025</a:t>
                </a:r>
                <a:endParaRPr sz="500"/>
              </a:p>
            </p:txBody>
          </p:sp>
          <p:sp>
            <p:nvSpPr>
              <p:cNvPr id="128" name="Google Shape;128;p15"/>
              <p:cNvSpPr txBox="1"/>
              <p:nvPr/>
            </p:nvSpPr>
            <p:spPr>
              <a:xfrm>
                <a:off x="18806105" y="8337713"/>
                <a:ext cx="3526552" cy="290784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Lorem Ipsum is simply</a:t>
                </a:r>
                <a:endParaRPr sz="500"/>
              </a:p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Type and scrambled it to</a:t>
                </a:r>
                <a:endParaRPr sz="500"/>
              </a:p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It has survived not only</a:t>
                </a:r>
                <a:endParaRPr sz="500"/>
              </a:p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Electronic typesetting</a:t>
                </a:r>
                <a:endParaRPr sz="500"/>
              </a:p>
              <a:p>
                <a:pPr indent="0" lvl="0" marL="0" marR="0" rtl="0" algn="l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Popularised in the 1960s</a:t>
                </a:r>
                <a:endParaRPr sz="500"/>
              </a:p>
            </p:txBody>
          </p:sp>
        </p:grpSp>
        <p:sp>
          <p:nvSpPr>
            <p:cNvPr id="129" name="Google Shape;129;p15"/>
            <p:cNvSpPr txBox="1"/>
            <p:nvPr/>
          </p:nvSpPr>
          <p:spPr>
            <a:xfrm>
              <a:off x="18097140" y="1024600"/>
              <a:ext cx="5123400" cy="471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accent3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Template by</a:t>
              </a:r>
              <a:r>
                <a:rPr b="1" i="0" lang="en-GB" sz="900" u="none" cap="none" strike="noStrike">
                  <a:solidFill>
                    <a:schemeClr val="accent3"/>
                  </a:solidFill>
                  <a:latin typeface="Barlow"/>
                  <a:ea typeface="Barlow"/>
                  <a:cs typeface="Barlow"/>
                  <a:sym typeface="Barlow"/>
                </a:rPr>
                <a:t> </a:t>
              </a:r>
              <a:r>
                <a:rPr b="1" i="0" lang="en-GB" sz="900" u="sng" cap="none" strike="noStrike">
                  <a:solidFill>
                    <a:schemeClr val="hlink"/>
                  </a:solidFill>
                  <a:latin typeface="Barlow"/>
                  <a:ea typeface="Barlow"/>
                  <a:cs typeface="Barlow"/>
                  <a:sym typeface="Barlow"/>
                  <a:hlinkClick r:id="rId3"/>
                </a:rPr>
                <a:t>HiSlide.io</a:t>
              </a:r>
              <a:endParaRPr sz="500"/>
            </a:p>
          </p:txBody>
        </p:sp>
        <p:sp>
          <p:nvSpPr>
            <p:cNvPr id="130" name="Google Shape;130;p15"/>
            <p:cNvSpPr txBox="1"/>
            <p:nvPr/>
          </p:nvSpPr>
          <p:spPr>
            <a:xfrm>
              <a:off x="19976586" y="1440212"/>
              <a:ext cx="3219756" cy="27186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400"/>
                <a:buFont typeface="Barlow Medium"/>
                <a:buNone/>
              </a:pPr>
              <a:r>
                <a:rPr b="0" i="0" lang="en-GB" sz="4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POWERPOINT - KEYNOTE - GOOGLE SLIDES</a:t>
              </a:r>
              <a:endParaRPr sz="500"/>
            </a:p>
          </p:txBody>
        </p:sp>
      </p:grpSp>
      <p:sp>
        <p:nvSpPr>
          <p:cNvPr id="131" name="Google Shape;131;p15"/>
          <p:cNvSpPr/>
          <p:nvPr>
            <p:ph idx="2" type="pic"/>
          </p:nvPr>
        </p:nvSpPr>
        <p:spPr>
          <a:xfrm>
            <a:off x="4170997" y="717625"/>
            <a:ext cx="768371" cy="76837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